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32"/>
  </p:notesMasterIdLst>
  <p:handoutMasterIdLst>
    <p:handoutMasterId r:id="rId33"/>
  </p:handoutMasterIdLst>
  <p:sldIdLst>
    <p:sldId id="288" r:id="rId2"/>
    <p:sldId id="256" r:id="rId3"/>
    <p:sldId id="295" r:id="rId4"/>
    <p:sldId id="257" r:id="rId5"/>
    <p:sldId id="258" r:id="rId6"/>
    <p:sldId id="259" r:id="rId7"/>
    <p:sldId id="289" r:id="rId8"/>
    <p:sldId id="261" r:id="rId9"/>
    <p:sldId id="262" r:id="rId10"/>
    <p:sldId id="263" r:id="rId11"/>
    <p:sldId id="264" r:id="rId12"/>
    <p:sldId id="265" r:id="rId13"/>
    <p:sldId id="281" r:id="rId14"/>
    <p:sldId id="260" r:id="rId15"/>
    <p:sldId id="282" r:id="rId16"/>
    <p:sldId id="283" r:id="rId17"/>
    <p:sldId id="284" r:id="rId18"/>
    <p:sldId id="285" r:id="rId19"/>
    <p:sldId id="287" r:id="rId20"/>
    <p:sldId id="286" r:id="rId21"/>
    <p:sldId id="279" r:id="rId22"/>
    <p:sldId id="290" r:id="rId23"/>
    <p:sldId id="291" r:id="rId24"/>
    <p:sldId id="292" r:id="rId25"/>
    <p:sldId id="293" r:id="rId26"/>
    <p:sldId id="294" r:id="rId27"/>
    <p:sldId id="296" r:id="rId28"/>
    <p:sldId id="297" r:id="rId29"/>
    <p:sldId id="298"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F83"/>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88414-88AB-4F76-AAB4-44FE2B7EEBAF}" v="71" dt="2020-07-28T21:28:18.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72" autoAdjust="0"/>
  </p:normalViewPr>
  <p:slideViewPr>
    <p:cSldViewPr snapToGrid="0" snapToObjects="1">
      <p:cViewPr>
        <p:scale>
          <a:sx n="62" d="100"/>
          <a:sy n="62" d="100"/>
        </p:scale>
        <p:origin x="1317"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inkle" userId="05591ce034f539a3" providerId="LiveId" clId="{48D88414-88AB-4F76-AAB4-44FE2B7EEBAF}"/>
    <pc:docChg chg="undo redo custSel mod addSld modSld">
      <pc:chgData name="Julie Hinkle" userId="05591ce034f539a3" providerId="LiveId" clId="{48D88414-88AB-4F76-AAB4-44FE2B7EEBAF}" dt="2020-07-28T21:28:18.829" v="5668" actId="20577"/>
      <pc:docMkLst>
        <pc:docMk/>
      </pc:docMkLst>
      <pc:sldChg chg="addSp delSp modSp mod">
        <pc:chgData name="Julie Hinkle" userId="05591ce034f539a3" providerId="LiveId" clId="{48D88414-88AB-4F76-AAB4-44FE2B7EEBAF}" dt="2020-07-25T16:33:54.501" v="917" actId="27309"/>
        <pc:sldMkLst>
          <pc:docMk/>
          <pc:sldMk cId="1005899981" sldId="256"/>
        </pc:sldMkLst>
        <pc:spChg chg="mod">
          <ac:chgData name="Julie Hinkle" userId="05591ce034f539a3" providerId="LiveId" clId="{48D88414-88AB-4F76-AAB4-44FE2B7EEBAF}" dt="2020-07-25T16:32:05.948" v="815" actId="1076"/>
          <ac:spMkLst>
            <pc:docMk/>
            <pc:sldMk cId="1005899981" sldId="256"/>
            <ac:spMk id="2" creationId="{3F27A15E-55B3-FE40-8D39-EFBAA5A7A828}"/>
          </ac:spMkLst>
        </pc:spChg>
        <pc:spChg chg="mod">
          <ac:chgData name="Julie Hinkle" userId="05591ce034f539a3" providerId="LiveId" clId="{48D88414-88AB-4F76-AAB4-44FE2B7EEBAF}" dt="2020-07-25T16:32:25.452" v="845" actId="404"/>
          <ac:spMkLst>
            <pc:docMk/>
            <pc:sldMk cId="1005899981" sldId="256"/>
            <ac:spMk id="3" creationId="{DEE6E566-E900-2748-8FBA-003E627DFB62}"/>
          </ac:spMkLst>
        </pc:spChg>
        <pc:spChg chg="add del">
          <ac:chgData name="Julie Hinkle" userId="05591ce034f539a3" providerId="LiveId" clId="{48D88414-88AB-4F76-AAB4-44FE2B7EEBAF}" dt="2020-07-25T16:31:42.115" v="813" actId="26606"/>
          <ac:spMkLst>
            <pc:docMk/>
            <pc:sldMk cId="1005899981" sldId="256"/>
            <ac:spMk id="25" creationId="{D0461F72-A27E-48C5-A99A-B5EEDA7456F9}"/>
          </ac:spMkLst>
        </pc:spChg>
        <pc:spChg chg="add del">
          <ac:chgData name="Julie Hinkle" userId="05591ce034f539a3" providerId="LiveId" clId="{48D88414-88AB-4F76-AAB4-44FE2B7EEBAF}" dt="2020-07-25T16:31:42.115" v="813" actId="26606"/>
          <ac:spMkLst>
            <pc:docMk/>
            <pc:sldMk cId="1005899981" sldId="256"/>
            <ac:spMk id="27" creationId="{DF382E8D-312B-4792-A211-0BDE37F6F5F7}"/>
          </ac:spMkLst>
        </pc:spChg>
        <pc:spChg chg="add del">
          <ac:chgData name="Julie Hinkle" userId="05591ce034f539a3" providerId="LiveId" clId="{48D88414-88AB-4F76-AAB4-44FE2B7EEBAF}" dt="2020-07-25T16:31:42.115" v="813" actId="26606"/>
          <ac:spMkLst>
            <pc:docMk/>
            <pc:sldMk cId="1005899981" sldId="256"/>
            <ac:spMk id="29" creationId="{036F9B07-02BE-4BD5-BA9D-E91B8A456BEA}"/>
          </ac:spMkLst>
        </pc:spChg>
        <pc:spChg chg="add">
          <ac:chgData name="Julie Hinkle" userId="05591ce034f539a3" providerId="LiveId" clId="{48D88414-88AB-4F76-AAB4-44FE2B7EEBAF}" dt="2020-07-25T16:31:42.115" v="813" actId="26606"/>
          <ac:spMkLst>
            <pc:docMk/>
            <pc:sldMk cId="1005899981" sldId="256"/>
            <ac:spMk id="31" creationId="{19D32F93-50AC-4C46-A5DB-291C60DDB7BD}"/>
          </ac:spMkLst>
        </pc:spChg>
        <pc:spChg chg="add">
          <ac:chgData name="Julie Hinkle" userId="05591ce034f539a3" providerId="LiveId" clId="{48D88414-88AB-4F76-AAB4-44FE2B7EEBAF}" dt="2020-07-25T16:31:42.115" v="813" actId="26606"/>
          <ac:spMkLst>
            <pc:docMk/>
            <pc:sldMk cId="1005899981" sldId="256"/>
            <ac:spMk id="32" creationId="{827DC2C4-B485-428A-BF4A-472D2967F47F}"/>
          </ac:spMkLst>
        </pc:spChg>
        <pc:spChg chg="add">
          <ac:chgData name="Julie Hinkle" userId="05591ce034f539a3" providerId="LiveId" clId="{48D88414-88AB-4F76-AAB4-44FE2B7EEBAF}" dt="2020-07-25T16:31:42.115" v="813" actId="26606"/>
          <ac:spMkLst>
            <pc:docMk/>
            <pc:sldMk cId="1005899981" sldId="256"/>
            <ac:spMk id="33" creationId="{EE04B5EB-F158-4507-90DD-BD23620C7CC9}"/>
          </ac:spMkLst>
        </pc:spChg>
        <pc:spChg chg="add del">
          <ac:chgData name="Julie Hinkle" userId="05591ce034f539a3" providerId="LiveId" clId="{48D88414-88AB-4F76-AAB4-44FE2B7EEBAF}" dt="2020-07-23T15:41:40.453" v="129" actId="26606"/>
          <ac:spMkLst>
            <pc:docMk/>
            <pc:sldMk cId="1005899981" sldId="256"/>
            <ac:spMk id="34" creationId="{19D32F93-50AC-4C46-A5DB-291C60DDB7BD}"/>
          </ac:spMkLst>
        </pc:spChg>
        <pc:spChg chg="add del">
          <ac:chgData name="Julie Hinkle" userId="05591ce034f539a3" providerId="LiveId" clId="{48D88414-88AB-4F76-AAB4-44FE2B7EEBAF}" dt="2020-07-23T15:41:40.453" v="129" actId="26606"/>
          <ac:spMkLst>
            <pc:docMk/>
            <pc:sldMk cId="1005899981" sldId="256"/>
            <ac:spMk id="36" creationId="{827DC2C4-B485-428A-BF4A-472D2967F47F}"/>
          </ac:spMkLst>
        </pc:spChg>
        <pc:spChg chg="add del">
          <ac:chgData name="Julie Hinkle" userId="05591ce034f539a3" providerId="LiveId" clId="{48D88414-88AB-4F76-AAB4-44FE2B7EEBAF}" dt="2020-07-23T15:41:40.453" v="129" actId="26606"/>
          <ac:spMkLst>
            <pc:docMk/>
            <pc:sldMk cId="1005899981" sldId="256"/>
            <ac:spMk id="38" creationId="{EE04B5EB-F158-4507-90DD-BD23620C7CC9}"/>
          </ac:spMkLst>
        </pc:spChg>
        <pc:graphicFrameChg chg="add del modGraphic">
          <ac:chgData name="Julie Hinkle" userId="05591ce034f539a3" providerId="LiveId" clId="{48D88414-88AB-4F76-AAB4-44FE2B7EEBAF}" dt="2020-07-25T16:33:54.501" v="917" actId="27309"/>
          <ac:graphicFrameMkLst>
            <pc:docMk/>
            <pc:sldMk cId="1005899981" sldId="256"/>
            <ac:graphicFrameMk id="5" creationId="{AD0D2FBD-2BD1-4A31-8D7D-A40EB13FFAC0}"/>
          </ac:graphicFrameMkLst>
        </pc:graphicFrameChg>
        <pc:picChg chg="mod ord">
          <ac:chgData name="Julie Hinkle" userId="05591ce034f539a3" providerId="LiveId" clId="{48D88414-88AB-4F76-AAB4-44FE2B7EEBAF}" dt="2020-07-25T16:32:02.362" v="814" actId="1076"/>
          <ac:picMkLst>
            <pc:docMk/>
            <pc:sldMk cId="1005899981" sldId="256"/>
            <ac:picMk id="17" creationId="{72F1E94C-A69F-4A32-A07E-A2F3280C11B3}"/>
          </ac:picMkLst>
        </pc:picChg>
      </pc:sldChg>
      <pc:sldChg chg="modSp mod">
        <pc:chgData name="Julie Hinkle" userId="05591ce034f539a3" providerId="LiveId" clId="{48D88414-88AB-4F76-AAB4-44FE2B7EEBAF}" dt="2020-07-23T15:44:00.279" v="155" actId="1076"/>
        <pc:sldMkLst>
          <pc:docMk/>
          <pc:sldMk cId="3322464265" sldId="257"/>
        </pc:sldMkLst>
        <pc:spChg chg="mod">
          <ac:chgData name="Julie Hinkle" userId="05591ce034f539a3" providerId="LiveId" clId="{48D88414-88AB-4F76-AAB4-44FE2B7EEBAF}" dt="2020-07-23T15:44:00.279" v="155" actId="1076"/>
          <ac:spMkLst>
            <pc:docMk/>
            <pc:sldMk cId="3322464265" sldId="257"/>
            <ac:spMk id="3" creationId="{C215C6B8-4D35-B34F-8BEA-4D4AA15E0F44}"/>
          </ac:spMkLst>
        </pc:spChg>
      </pc:sldChg>
      <pc:sldChg chg="addSp delSp modSp mod">
        <pc:chgData name="Julie Hinkle" userId="05591ce034f539a3" providerId="LiveId" clId="{48D88414-88AB-4F76-AAB4-44FE2B7EEBAF}" dt="2020-07-23T15:47:48.537" v="204" actId="404"/>
        <pc:sldMkLst>
          <pc:docMk/>
          <pc:sldMk cId="2654586264" sldId="262"/>
        </pc:sldMkLst>
        <pc:spChg chg="mod">
          <ac:chgData name="Julie Hinkle" userId="05591ce034f539a3" providerId="LiveId" clId="{48D88414-88AB-4F76-AAB4-44FE2B7EEBAF}" dt="2020-07-23T15:47:19.186" v="197" actId="14100"/>
          <ac:spMkLst>
            <pc:docMk/>
            <pc:sldMk cId="2654586264" sldId="262"/>
            <ac:spMk id="2" creationId="{0A5CD117-C43E-F846-B9B9-109551F261EA}"/>
          </ac:spMkLst>
        </pc:spChg>
        <pc:spChg chg="add del">
          <ac:chgData name="Julie Hinkle" userId="05591ce034f539a3" providerId="LiveId" clId="{48D88414-88AB-4F76-AAB4-44FE2B7EEBAF}" dt="2020-07-23T15:47:05.286" v="193" actId="26606"/>
          <ac:spMkLst>
            <pc:docMk/>
            <pc:sldMk cId="2654586264" sldId="262"/>
            <ac:spMk id="24" creationId="{7DA1F35B-C8F7-4A5A-9339-7DA4D785B300}"/>
          </ac:spMkLst>
        </pc:spChg>
        <pc:spChg chg="add del">
          <ac:chgData name="Julie Hinkle" userId="05591ce034f539a3" providerId="LiveId" clId="{48D88414-88AB-4F76-AAB4-44FE2B7EEBAF}" dt="2020-07-23T15:47:05.286" v="193" actId="26606"/>
          <ac:spMkLst>
            <pc:docMk/>
            <pc:sldMk cId="2654586264" sldId="262"/>
            <ac:spMk id="26" creationId="{B2D4AD41-40DA-4A81-92F5-B6E3BA1ED82A}"/>
          </ac:spMkLst>
        </pc:spChg>
        <pc:spChg chg="add del">
          <ac:chgData name="Julie Hinkle" userId="05591ce034f539a3" providerId="LiveId" clId="{48D88414-88AB-4F76-AAB4-44FE2B7EEBAF}" dt="2020-07-23T15:46:34.993" v="192" actId="26606"/>
          <ac:spMkLst>
            <pc:docMk/>
            <pc:sldMk cId="2654586264" sldId="262"/>
            <ac:spMk id="29" creationId="{9D25F302-27C5-414F-97F8-6EA0A6C028BA}"/>
          </ac:spMkLst>
        </pc:spChg>
        <pc:spChg chg="add del">
          <ac:chgData name="Julie Hinkle" userId="05591ce034f539a3" providerId="LiveId" clId="{48D88414-88AB-4F76-AAB4-44FE2B7EEBAF}" dt="2020-07-23T15:46:34.993" v="192" actId="26606"/>
          <ac:spMkLst>
            <pc:docMk/>
            <pc:sldMk cId="2654586264" sldId="262"/>
            <ac:spMk id="30" creationId="{830A36F8-48C2-4842-A87B-8CE8DF4E7FD2}"/>
          </ac:spMkLst>
        </pc:spChg>
        <pc:spChg chg="add del">
          <ac:chgData name="Julie Hinkle" userId="05591ce034f539a3" providerId="LiveId" clId="{48D88414-88AB-4F76-AAB4-44FE2B7EEBAF}" dt="2020-07-23T15:44:25.284" v="163" actId="26606"/>
          <ac:spMkLst>
            <pc:docMk/>
            <pc:sldMk cId="2654586264" sldId="262"/>
            <ac:spMk id="31" creationId="{9D25F302-27C5-414F-97F8-6EA0A6C028BA}"/>
          </ac:spMkLst>
        </pc:spChg>
        <pc:spChg chg="add del">
          <ac:chgData name="Julie Hinkle" userId="05591ce034f539a3" providerId="LiveId" clId="{48D88414-88AB-4F76-AAB4-44FE2B7EEBAF}" dt="2020-07-23T15:44:06.198" v="161" actId="26606"/>
          <ac:spMkLst>
            <pc:docMk/>
            <pc:sldMk cId="2654586264" sldId="262"/>
            <ac:spMk id="32" creationId="{66E48AFA-8884-4F68-A44F-D2C1E8609C5A}"/>
          </ac:spMkLst>
        </pc:spChg>
        <pc:spChg chg="add del">
          <ac:chgData name="Julie Hinkle" userId="05591ce034f539a3" providerId="LiveId" clId="{48D88414-88AB-4F76-AAB4-44FE2B7EEBAF}" dt="2020-07-23T15:44:25.284" v="163" actId="26606"/>
          <ac:spMkLst>
            <pc:docMk/>
            <pc:sldMk cId="2654586264" sldId="262"/>
            <ac:spMk id="33" creationId="{830A36F8-48C2-4842-A87B-8CE8DF4E7FD2}"/>
          </ac:spMkLst>
        </pc:spChg>
        <pc:spChg chg="add del">
          <ac:chgData name="Julie Hinkle" userId="05591ce034f539a3" providerId="LiveId" clId="{48D88414-88AB-4F76-AAB4-44FE2B7EEBAF}" dt="2020-07-23T15:44:06.198" v="161" actId="26606"/>
          <ac:spMkLst>
            <pc:docMk/>
            <pc:sldMk cId="2654586264" sldId="262"/>
            <ac:spMk id="34" creationId="{969D19A6-08CB-498C-93EC-3FFB021FC68A}"/>
          </ac:spMkLst>
        </pc:spChg>
        <pc:spChg chg="add del">
          <ac:chgData name="Julie Hinkle" userId="05591ce034f539a3" providerId="LiveId" clId="{48D88414-88AB-4F76-AAB4-44FE2B7EEBAF}" dt="2020-07-23T15:44:25.284" v="163" actId="26606"/>
          <ac:spMkLst>
            <pc:docMk/>
            <pc:sldMk cId="2654586264" sldId="262"/>
            <ac:spMk id="35" creationId="{8F451A30-466B-4996-9BA5-CD6ABCC6D558}"/>
          </ac:spMkLst>
        </pc:spChg>
        <pc:spChg chg="add del">
          <ac:chgData name="Julie Hinkle" userId="05591ce034f539a3" providerId="LiveId" clId="{48D88414-88AB-4F76-AAB4-44FE2B7EEBAF}" dt="2020-07-23T15:46:34.993" v="192" actId="26606"/>
          <ac:spMkLst>
            <pc:docMk/>
            <pc:sldMk cId="2654586264" sldId="262"/>
            <ac:spMk id="36" creationId="{8F451A30-466B-4996-9BA5-CD6ABCC6D558}"/>
          </ac:spMkLst>
        </pc:spChg>
        <pc:spChg chg="add del">
          <ac:chgData name="Julie Hinkle" userId="05591ce034f539a3" providerId="LiveId" clId="{48D88414-88AB-4F76-AAB4-44FE2B7EEBAF}" dt="2020-07-23T15:44:43.866" v="165" actId="26606"/>
          <ac:spMkLst>
            <pc:docMk/>
            <pc:sldMk cId="2654586264" sldId="262"/>
            <ac:spMk id="37" creationId="{66E48AFA-8884-4F68-A44F-D2C1E8609C5A}"/>
          </ac:spMkLst>
        </pc:spChg>
        <pc:spChg chg="add del">
          <ac:chgData name="Julie Hinkle" userId="05591ce034f539a3" providerId="LiveId" clId="{48D88414-88AB-4F76-AAB4-44FE2B7EEBAF}" dt="2020-07-23T15:44:43.866" v="165" actId="26606"/>
          <ac:spMkLst>
            <pc:docMk/>
            <pc:sldMk cId="2654586264" sldId="262"/>
            <ac:spMk id="38" creationId="{969D19A6-08CB-498C-93EC-3FFB021FC68A}"/>
          </ac:spMkLst>
        </pc:spChg>
        <pc:spChg chg="add del">
          <ac:chgData name="Julie Hinkle" userId="05591ce034f539a3" providerId="LiveId" clId="{48D88414-88AB-4F76-AAB4-44FE2B7EEBAF}" dt="2020-07-23T15:43:17.401" v="136" actId="26606"/>
          <ac:spMkLst>
            <pc:docMk/>
            <pc:sldMk cId="2654586264" sldId="262"/>
            <ac:spMk id="39" creationId="{66E48AFA-8884-4F68-A44F-D2C1E8609C5A}"/>
          </ac:spMkLst>
        </pc:spChg>
        <pc:spChg chg="add del">
          <ac:chgData name="Julie Hinkle" userId="05591ce034f539a3" providerId="LiveId" clId="{48D88414-88AB-4F76-AAB4-44FE2B7EEBAF}" dt="2020-07-23T15:44:51.464" v="167" actId="26606"/>
          <ac:spMkLst>
            <pc:docMk/>
            <pc:sldMk cId="2654586264" sldId="262"/>
            <ac:spMk id="40" creationId="{66E48AFA-8884-4F68-A44F-D2C1E8609C5A}"/>
          </ac:spMkLst>
        </pc:spChg>
        <pc:spChg chg="add del">
          <ac:chgData name="Julie Hinkle" userId="05591ce034f539a3" providerId="LiveId" clId="{48D88414-88AB-4F76-AAB4-44FE2B7EEBAF}" dt="2020-07-23T15:43:17.401" v="136" actId="26606"/>
          <ac:spMkLst>
            <pc:docMk/>
            <pc:sldMk cId="2654586264" sldId="262"/>
            <ac:spMk id="41" creationId="{969D19A6-08CB-498C-93EC-3FFB021FC68A}"/>
          </ac:spMkLst>
        </pc:spChg>
        <pc:spChg chg="add del">
          <ac:chgData name="Julie Hinkle" userId="05591ce034f539a3" providerId="LiveId" clId="{48D88414-88AB-4F76-AAB4-44FE2B7EEBAF}" dt="2020-07-23T15:44:51.464" v="167" actId="26606"/>
          <ac:spMkLst>
            <pc:docMk/>
            <pc:sldMk cId="2654586264" sldId="262"/>
            <ac:spMk id="42" creationId="{969D19A6-08CB-498C-93EC-3FFB021FC68A}"/>
          </ac:spMkLst>
        </pc:spChg>
        <pc:spChg chg="add del">
          <ac:chgData name="Julie Hinkle" userId="05591ce034f539a3" providerId="LiveId" clId="{48D88414-88AB-4F76-AAB4-44FE2B7EEBAF}" dt="2020-07-23T15:43:36.421" v="138" actId="26606"/>
          <ac:spMkLst>
            <pc:docMk/>
            <pc:sldMk cId="2654586264" sldId="262"/>
            <ac:spMk id="43" creationId="{66E48AFA-8884-4F68-A44F-D2C1E8609C5A}"/>
          </ac:spMkLst>
        </pc:spChg>
        <pc:spChg chg="add del">
          <ac:chgData name="Julie Hinkle" userId="05591ce034f539a3" providerId="LiveId" clId="{48D88414-88AB-4F76-AAB4-44FE2B7EEBAF}" dt="2020-07-23T15:43:36.421" v="138" actId="26606"/>
          <ac:spMkLst>
            <pc:docMk/>
            <pc:sldMk cId="2654586264" sldId="262"/>
            <ac:spMk id="44" creationId="{969D19A6-08CB-498C-93EC-3FFB021FC68A}"/>
          </ac:spMkLst>
        </pc:spChg>
        <pc:spChg chg="add del">
          <ac:chgData name="Julie Hinkle" userId="05591ce034f539a3" providerId="LiveId" clId="{48D88414-88AB-4F76-AAB4-44FE2B7EEBAF}" dt="2020-07-23T15:45:08.613" v="169" actId="26606"/>
          <ac:spMkLst>
            <pc:docMk/>
            <pc:sldMk cId="2654586264" sldId="262"/>
            <ac:spMk id="45" creationId="{66E48AFA-8884-4F68-A44F-D2C1E8609C5A}"/>
          </ac:spMkLst>
        </pc:spChg>
        <pc:spChg chg="add del">
          <ac:chgData name="Julie Hinkle" userId="05591ce034f539a3" providerId="LiveId" clId="{48D88414-88AB-4F76-AAB4-44FE2B7EEBAF}" dt="2020-07-23T15:43:56.234" v="145" actId="26606"/>
          <ac:spMkLst>
            <pc:docMk/>
            <pc:sldMk cId="2654586264" sldId="262"/>
            <ac:spMk id="46" creationId="{9D25F302-27C5-414F-97F8-6EA0A6C028BA}"/>
          </ac:spMkLst>
        </pc:spChg>
        <pc:spChg chg="add del">
          <ac:chgData name="Julie Hinkle" userId="05591ce034f539a3" providerId="LiveId" clId="{48D88414-88AB-4F76-AAB4-44FE2B7EEBAF}" dt="2020-07-23T15:43:56.234" v="145" actId="26606"/>
          <ac:spMkLst>
            <pc:docMk/>
            <pc:sldMk cId="2654586264" sldId="262"/>
            <ac:spMk id="47" creationId="{830A36F8-48C2-4842-A87B-8CE8DF4E7FD2}"/>
          </ac:spMkLst>
        </pc:spChg>
        <pc:spChg chg="add del">
          <ac:chgData name="Julie Hinkle" userId="05591ce034f539a3" providerId="LiveId" clId="{48D88414-88AB-4F76-AAB4-44FE2B7EEBAF}" dt="2020-07-23T15:43:56.234" v="145" actId="26606"/>
          <ac:spMkLst>
            <pc:docMk/>
            <pc:sldMk cId="2654586264" sldId="262"/>
            <ac:spMk id="48" creationId="{8F451A30-466B-4996-9BA5-CD6ABCC6D558}"/>
          </ac:spMkLst>
        </pc:spChg>
        <pc:spChg chg="add del">
          <ac:chgData name="Julie Hinkle" userId="05591ce034f539a3" providerId="LiveId" clId="{48D88414-88AB-4F76-AAB4-44FE2B7EEBAF}" dt="2020-07-23T15:45:08.613" v="169" actId="26606"/>
          <ac:spMkLst>
            <pc:docMk/>
            <pc:sldMk cId="2654586264" sldId="262"/>
            <ac:spMk id="49" creationId="{969D19A6-08CB-498C-93EC-3FFB021FC68A}"/>
          </ac:spMkLst>
        </pc:spChg>
        <pc:spChg chg="add del">
          <ac:chgData name="Julie Hinkle" userId="05591ce034f539a3" providerId="LiveId" clId="{48D88414-88AB-4F76-AAB4-44FE2B7EEBAF}" dt="2020-07-23T15:46:18.465" v="185" actId="26606"/>
          <ac:spMkLst>
            <pc:docMk/>
            <pc:sldMk cId="2654586264" sldId="262"/>
            <ac:spMk id="51" creationId="{66E48AFA-8884-4F68-A44F-D2C1E8609C5A}"/>
          </ac:spMkLst>
        </pc:spChg>
        <pc:spChg chg="add del">
          <ac:chgData name="Julie Hinkle" userId="05591ce034f539a3" providerId="LiveId" clId="{48D88414-88AB-4F76-AAB4-44FE2B7EEBAF}" dt="2020-07-23T15:46:18.465" v="185" actId="26606"/>
          <ac:spMkLst>
            <pc:docMk/>
            <pc:sldMk cId="2654586264" sldId="262"/>
            <ac:spMk id="52" creationId="{969D19A6-08CB-498C-93EC-3FFB021FC68A}"/>
          </ac:spMkLst>
        </pc:spChg>
        <pc:spChg chg="add">
          <ac:chgData name="Julie Hinkle" userId="05591ce034f539a3" providerId="LiveId" clId="{48D88414-88AB-4F76-AAB4-44FE2B7EEBAF}" dt="2020-07-23T15:47:05.286" v="193" actId="26606"/>
          <ac:spMkLst>
            <pc:docMk/>
            <pc:sldMk cId="2654586264" sldId="262"/>
            <ac:spMk id="53" creationId="{66E48AFA-8884-4F68-A44F-D2C1E8609C5A}"/>
          </ac:spMkLst>
        </pc:spChg>
        <pc:spChg chg="add">
          <ac:chgData name="Julie Hinkle" userId="05591ce034f539a3" providerId="LiveId" clId="{48D88414-88AB-4F76-AAB4-44FE2B7EEBAF}" dt="2020-07-23T15:47:05.286" v="193" actId="26606"/>
          <ac:spMkLst>
            <pc:docMk/>
            <pc:sldMk cId="2654586264" sldId="262"/>
            <ac:spMk id="54" creationId="{969D19A6-08CB-498C-93EC-3FFB021FC68A}"/>
          </ac:spMkLst>
        </pc:spChg>
        <pc:graphicFrameChg chg="add del mod ord modGraphic">
          <ac:chgData name="Julie Hinkle" userId="05591ce034f539a3" providerId="LiveId" clId="{48D88414-88AB-4F76-AAB4-44FE2B7EEBAF}" dt="2020-07-23T15:47:48.537" v="204" actId="404"/>
          <ac:graphicFrameMkLst>
            <pc:docMk/>
            <pc:sldMk cId="2654586264" sldId="262"/>
            <ac:graphicFrameMk id="20" creationId="{3C297441-90AC-406A-B71E-CB7005338801}"/>
          </ac:graphicFrameMkLst>
        </pc:graphicFrameChg>
        <pc:graphicFrameChg chg="add del mod modGraphic">
          <ac:chgData name="Julie Hinkle" userId="05591ce034f539a3" providerId="LiveId" clId="{48D88414-88AB-4F76-AAB4-44FE2B7EEBAF}" dt="2020-07-23T15:44:06.198" v="161" actId="26606"/>
          <ac:graphicFrameMkLst>
            <pc:docMk/>
            <pc:sldMk cId="2654586264" sldId="262"/>
            <ac:graphicFrameMk id="28" creationId="{7D018398-FB40-4F8C-BDC0-D2CAA9D0B69F}"/>
          </ac:graphicFrameMkLst>
        </pc:graphicFrameChg>
        <pc:graphicFrameChg chg="add del">
          <ac:chgData name="Julie Hinkle" userId="05591ce034f539a3" providerId="LiveId" clId="{48D88414-88AB-4F76-AAB4-44FE2B7EEBAF}" dt="2020-07-23T15:45:08.613" v="169" actId="26606"/>
          <ac:graphicFrameMkLst>
            <pc:docMk/>
            <pc:sldMk cId="2654586264" sldId="262"/>
            <ac:graphicFrameMk id="50" creationId="{21A0AE35-7973-4299-B172-9D43E159E04E}"/>
          </ac:graphicFrameMkLst>
        </pc:graphicFrameChg>
        <pc:picChg chg="mod">
          <ac:chgData name="Julie Hinkle" userId="05591ce034f539a3" providerId="LiveId" clId="{48D88414-88AB-4F76-AAB4-44FE2B7EEBAF}" dt="2020-07-23T15:47:10.185" v="194" actId="1076"/>
          <ac:picMkLst>
            <pc:docMk/>
            <pc:sldMk cId="2654586264" sldId="262"/>
            <ac:picMk id="13" creationId="{1B68C0E7-F828-4288-A2D9-BF7F3B61AD14}"/>
          </ac:picMkLst>
        </pc:picChg>
      </pc:sldChg>
      <pc:sldChg chg="modSp mod">
        <pc:chgData name="Julie Hinkle" userId="05591ce034f539a3" providerId="LiveId" clId="{48D88414-88AB-4F76-AAB4-44FE2B7EEBAF}" dt="2020-07-23T15:48:05.068" v="206" actId="14100"/>
        <pc:sldMkLst>
          <pc:docMk/>
          <pc:sldMk cId="3000357375" sldId="263"/>
        </pc:sldMkLst>
        <pc:spChg chg="mod">
          <ac:chgData name="Julie Hinkle" userId="05591ce034f539a3" providerId="LiveId" clId="{48D88414-88AB-4F76-AAB4-44FE2B7EEBAF}" dt="2020-07-23T15:48:05.068" v="206" actId="14100"/>
          <ac:spMkLst>
            <pc:docMk/>
            <pc:sldMk cId="3000357375" sldId="263"/>
            <ac:spMk id="3" creationId="{5783E00C-8A4C-8D44-B3AC-31B685BFD5DC}"/>
          </ac:spMkLst>
        </pc:spChg>
      </pc:sldChg>
      <pc:sldChg chg="modSp mod">
        <pc:chgData name="Julie Hinkle" userId="05591ce034f539a3" providerId="LiveId" clId="{48D88414-88AB-4F76-AAB4-44FE2B7EEBAF}" dt="2020-07-23T15:48:17.612" v="207" actId="1076"/>
        <pc:sldMkLst>
          <pc:docMk/>
          <pc:sldMk cId="4057646674" sldId="264"/>
        </pc:sldMkLst>
        <pc:spChg chg="mod">
          <ac:chgData name="Julie Hinkle" userId="05591ce034f539a3" providerId="LiveId" clId="{48D88414-88AB-4F76-AAB4-44FE2B7EEBAF}" dt="2020-07-23T15:48:17.612" v="207" actId="1076"/>
          <ac:spMkLst>
            <pc:docMk/>
            <pc:sldMk cId="4057646674" sldId="264"/>
            <ac:spMk id="2" creationId="{2E2CB867-12BB-B647-A591-2241B737D8C9}"/>
          </ac:spMkLst>
        </pc:spChg>
      </pc:sldChg>
      <pc:sldChg chg="modSp mod">
        <pc:chgData name="Julie Hinkle" userId="05591ce034f539a3" providerId="LiveId" clId="{48D88414-88AB-4F76-AAB4-44FE2B7EEBAF}" dt="2020-07-25T16:33:46.737" v="915" actId="27636"/>
        <pc:sldMkLst>
          <pc:docMk/>
          <pc:sldMk cId="2871466505" sldId="288"/>
        </pc:sldMkLst>
        <pc:spChg chg="mod">
          <ac:chgData name="Julie Hinkle" userId="05591ce034f539a3" providerId="LiveId" clId="{48D88414-88AB-4F76-AAB4-44FE2B7EEBAF}" dt="2020-07-25T16:33:46.737" v="915" actId="27636"/>
          <ac:spMkLst>
            <pc:docMk/>
            <pc:sldMk cId="2871466505" sldId="288"/>
            <ac:spMk id="3" creationId="{BED36D37-4BEE-4ADD-A964-9C5CB21CC2AB}"/>
          </ac:spMkLst>
        </pc:spChg>
      </pc:sldChg>
      <pc:sldChg chg="modSp mod">
        <pc:chgData name="Julie Hinkle" userId="05591ce034f539a3" providerId="LiveId" clId="{48D88414-88AB-4F76-AAB4-44FE2B7EEBAF}" dt="2020-07-23T15:38:00.047" v="111" actId="1076"/>
        <pc:sldMkLst>
          <pc:docMk/>
          <pc:sldMk cId="2722287155" sldId="290"/>
        </pc:sldMkLst>
        <pc:spChg chg="mod">
          <ac:chgData name="Julie Hinkle" userId="05591ce034f539a3" providerId="LiveId" clId="{48D88414-88AB-4F76-AAB4-44FE2B7EEBAF}" dt="2020-07-23T15:38:00.047" v="111" actId="1076"/>
          <ac:spMkLst>
            <pc:docMk/>
            <pc:sldMk cId="2722287155" sldId="290"/>
            <ac:spMk id="2" creationId="{3F27A15E-55B3-FE40-8D39-EFBAA5A7A828}"/>
          </ac:spMkLst>
        </pc:spChg>
        <pc:spChg chg="mod">
          <ac:chgData name="Julie Hinkle" userId="05591ce034f539a3" providerId="LiveId" clId="{48D88414-88AB-4F76-AAB4-44FE2B7EEBAF}" dt="2020-07-23T15:37:28.567" v="59" actId="27636"/>
          <ac:spMkLst>
            <pc:docMk/>
            <pc:sldMk cId="2722287155" sldId="290"/>
            <ac:spMk id="3" creationId="{DEE6E566-E900-2748-8FBA-003E627DFB62}"/>
          </ac:spMkLst>
        </pc:spChg>
      </pc:sldChg>
      <pc:sldChg chg="addSp delSp modSp new mod setBg">
        <pc:chgData name="Julie Hinkle" userId="05591ce034f539a3" providerId="LiveId" clId="{48D88414-88AB-4F76-AAB4-44FE2B7EEBAF}" dt="2020-07-23T16:12:14.328" v="620" actId="1076"/>
        <pc:sldMkLst>
          <pc:docMk/>
          <pc:sldMk cId="865309744" sldId="291"/>
        </pc:sldMkLst>
        <pc:spChg chg="mod">
          <ac:chgData name="Julie Hinkle" userId="05591ce034f539a3" providerId="LiveId" clId="{48D88414-88AB-4F76-AAB4-44FE2B7EEBAF}" dt="2020-07-23T15:58:56.909" v="302" actId="20577"/>
          <ac:spMkLst>
            <pc:docMk/>
            <pc:sldMk cId="865309744" sldId="291"/>
            <ac:spMk id="2" creationId="{4F917484-1CFC-4885-B6A3-1B9C45C6B86C}"/>
          </ac:spMkLst>
        </pc:spChg>
        <pc:spChg chg="mod ord">
          <ac:chgData name="Julie Hinkle" userId="05591ce034f539a3" providerId="LiveId" clId="{48D88414-88AB-4F76-AAB4-44FE2B7EEBAF}" dt="2020-07-23T15:58:44.796" v="301" actId="14100"/>
          <ac:spMkLst>
            <pc:docMk/>
            <pc:sldMk cId="865309744" sldId="291"/>
            <ac:spMk id="3" creationId="{F62360F8-1DB2-40AB-BA74-FD5372D1D378}"/>
          </ac:spMkLst>
        </pc:spChg>
        <pc:spChg chg="add del">
          <ac:chgData name="Julie Hinkle" userId="05591ce034f539a3" providerId="LiveId" clId="{48D88414-88AB-4F76-AAB4-44FE2B7EEBAF}" dt="2020-07-23T15:57:16.772" v="284" actId="26606"/>
          <ac:spMkLst>
            <pc:docMk/>
            <pc:sldMk cId="865309744" sldId="291"/>
            <ac:spMk id="8" creationId="{1BB867FF-FC45-48F7-8104-F89BE54909F1}"/>
          </ac:spMkLst>
        </pc:spChg>
        <pc:spChg chg="add del">
          <ac:chgData name="Julie Hinkle" userId="05591ce034f539a3" providerId="LiveId" clId="{48D88414-88AB-4F76-AAB4-44FE2B7EEBAF}" dt="2020-07-23T15:57:16.772" v="284" actId="26606"/>
          <ac:spMkLst>
            <pc:docMk/>
            <pc:sldMk cId="865309744" sldId="291"/>
            <ac:spMk id="10" creationId="{8BB56887-D0D5-4F0C-9E19-7247EB83C8B7}"/>
          </ac:spMkLst>
        </pc:spChg>
        <pc:spChg chg="add del">
          <ac:chgData name="Julie Hinkle" userId="05591ce034f539a3" providerId="LiveId" clId="{48D88414-88AB-4F76-AAB4-44FE2B7EEBAF}" dt="2020-07-23T15:57:16.772" v="284" actId="26606"/>
          <ac:spMkLst>
            <pc:docMk/>
            <pc:sldMk cId="865309744" sldId="291"/>
            <ac:spMk id="12" creationId="{081E4A58-353D-44AE-B2FC-2A74E2E400F7}"/>
          </ac:spMkLst>
        </pc:spChg>
        <pc:spChg chg="add del">
          <ac:chgData name="Julie Hinkle" userId="05591ce034f539a3" providerId="LiveId" clId="{48D88414-88AB-4F76-AAB4-44FE2B7EEBAF}" dt="2020-07-23T15:58:11.809" v="294" actId="26606"/>
          <ac:spMkLst>
            <pc:docMk/>
            <pc:sldMk cId="865309744" sldId="291"/>
            <ac:spMk id="18" creationId="{CB6E2F43-29E9-49D9-91FC-E5FEFAAA70DE}"/>
          </ac:spMkLst>
        </pc:spChg>
        <pc:spChg chg="add del">
          <ac:chgData name="Julie Hinkle" userId="05591ce034f539a3" providerId="LiveId" clId="{48D88414-88AB-4F76-AAB4-44FE2B7EEBAF}" dt="2020-07-23T15:58:11.809" v="294" actId="26606"/>
          <ac:spMkLst>
            <pc:docMk/>
            <pc:sldMk cId="865309744" sldId="291"/>
            <ac:spMk id="20" creationId="{3BA62E19-CD42-4C09-B825-844B4943D49D}"/>
          </ac:spMkLst>
        </pc:spChg>
        <pc:spChg chg="add del">
          <ac:chgData name="Julie Hinkle" userId="05591ce034f539a3" providerId="LiveId" clId="{48D88414-88AB-4F76-AAB4-44FE2B7EEBAF}" dt="2020-07-23T15:58:11.809" v="294" actId="26606"/>
          <ac:spMkLst>
            <pc:docMk/>
            <pc:sldMk cId="865309744" sldId="291"/>
            <ac:spMk id="22" creationId="{8E63CC27-1C86-4653-8866-79C24C5C51FB}"/>
          </ac:spMkLst>
        </pc:spChg>
        <pc:spChg chg="add">
          <ac:chgData name="Julie Hinkle" userId="05591ce034f539a3" providerId="LiveId" clId="{48D88414-88AB-4F76-AAB4-44FE2B7EEBAF}" dt="2020-07-23T15:58:11.809" v="294" actId="26606"/>
          <ac:spMkLst>
            <pc:docMk/>
            <pc:sldMk cId="865309744" sldId="291"/>
            <ac:spMk id="27" creationId="{53E60C6D-4E85-4E14-BCDF-BF15C241F7CA}"/>
          </ac:spMkLst>
        </pc:spChg>
        <pc:spChg chg="add">
          <ac:chgData name="Julie Hinkle" userId="05591ce034f539a3" providerId="LiveId" clId="{48D88414-88AB-4F76-AAB4-44FE2B7EEBAF}" dt="2020-07-23T15:58:11.809" v="294" actId="26606"/>
          <ac:spMkLst>
            <pc:docMk/>
            <pc:sldMk cId="865309744" sldId="291"/>
            <ac:spMk id="29" creationId="{7D42D292-4C48-479B-9E59-E29CD9871C0C}"/>
          </ac:spMkLst>
        </pc:spChg>
        <pc:spChg chg="add">
          <ac:chgData name="Julie Hinkle" userId="05591ce034f539a3" providerId="LiveId" clId="{48D88414-88AB-4F76-AAB4-44FE2B7EEBAF}" dt="2020-07-23T15:58:11.809" v="294" actId="26606"/>
          <ac:spMkLst>
            <pc:docMk/>
            <pc:sldMk cId="865309744" sldId="291"/>
            <ac:spMk id="31" creationId="{533DF362-939D-4EEE-8DC4-6B54607E5611}"/>
          </ac:spMkLst>
        </pc:spChg>
        <pc:picChg chg="add del mod">
          <ac:chgData name="Julie Hinkle" userId="05591ce034f539a3" providerId="LiveId" clId="{48D88414-88AB-4F76-AAB4-44FE2B7EEBAF}" dt="2020-07-23T16:12:10.953" v="619" actId="478"/>
          <ac:picMkLst>
            <pc:docMk/>
            <pc:sldMk cId="865309744" sldId="291"/>
            <ac:picMk id="11" creationId="{BDB29071-7C21-46E5-A594-979D162EBA9E}"/>
          </ac:picMkLst>
        </pc:picChg>
        <pc:picChg chg="add mod ord">
          <ac:chgData name="Julie Hinkle" userId="05591ce034f539a3" providerId="LiveId" clId="{48D88414-88AB-4F76-AAB4-44FE2B7EEBAF}" dt="2020-07-23T15:58:11.809" v="294" actId="26606"/>
          <ac:picMkLst>
            <pc:docMk/>
            <pc:sldMk cId="865309744" sldId="291"/>
            <ac:picMk id="14" creationId="{2E2E42D7-B87A-4BB9-A35E-F83A9453BFC6}"/>
          </ac:picMkLst>
        </pc:picChg>
        <pc:picChg chg="add mod">
          <ac:chgData name="Julie Hinkle" userId="05591ce034f539a3" providerId="LiveId" clId="{48D88414-88AB-4F76-AAB4-44FE2B7EEBAF}" dt="2020-07-23T16:12:14.328" v="620" actId="1076"/>
          <ac:picMkLst>
            <pc:docMk/>
            <pc:sldMk cId="865309744" sldId="291"/>
            <ac:picMk id="15" creationId="{89F751A2-ABB8-41DB-9E33-8F2D8DAA5217}"/>
          </ac:picMkLst>
        </pc:picChg>
      </pc:sldChg>
      <pc:sldChg chg="addSp delSp modSp new mod setBg modNotesTx">
        <pc:chgData name="Julie Hinkle" userId="05591ce034f539a3" providerId="LiveId" clId="{48D88414-88AB-4F76-AAB4-44FE2B7EEBAF}" dt="2020-07-28T19:42:51.878" v="2822" actId="20577"/>
        <pc:sldMkLst>
          <pc:docMk/>
          <pc:sldMk cId="465186158" sldId="292"/>
        </pc:sldMkLst>
        <pc:spChg chg="mod">
          <ac:chgData name="Julie Hinkle" userId="05591ce034f539a3" providerId="LiveId" clId="{48D88414-88AB-4F76-AAB4-44FE2B7EEBAF}" dt="2020-07-23T16:09:04.776" v="553" actId="26606"/>
          <ac:spMkLst>
            <pc:docMk/>
            <pc:sldMk cId="465186158" sldId="292"/>
            <ac:spMk id="2" creationId="{F0AA5C7B-8167-446B-95EC-F7AC4960B40D}"/>
          </ac:spMkLst>
        </pc:spChg>
        <pc:spChg chg="mod">
          <ac:chgData name="Julie Hinkle" userId="05591ce034f539a3" providerId="LiveId" clId="{48D88414-88AB-4F76-AAB4-44FE2B7EEBAF}" dt="2020-07-28T19:36:15.786" v="2362" actId="20577"/>
          <ac:spMkLst>
            <pc:docMk/>
            <pc:sldMk cId="465186158" sldId="292"/>
            <ac:spMk id="3" creationId="{7C674F89-F2F6-4C9D-81AD-7E4AF4FFA2E5}"/>
          </ac:spMkLst>
        </pc:spChg>
        <pc:spChg chg="add del mod">
          <ac:chgData name="Julie Hinkle" userId="05591ce034f539a3" providerId="LiveId" clId="{48D88414-88AB-4F76-AAB4-44FE2B7EEBAF}" dt="2020-07-23T16:00:21.259" v="423" actId="478"/>
          <ac:spMkLst>
            <pc:docMk/>
            <pc:sldMk cId="465186158" sldId="292"/>
            <ac:spMk id="5" creationId="{6E3F2DA1-02AA-4B49-B8FA-1115C8C5DC20}"/>
          </ac:spMkLst>
        </pc:spChg>
        <pc:spChg chg="add">
          <ac:chgData name="Julie Hinkle" userId="05591ce034f539a3" providerId="LiveId" clId="{48D88414-88AB-4F76-AAB4-44FE2B7EEBAF}" dt="2020-07-23T16:09:04.776" v="553" actId="26606"/>
          <ac:spMkLst>
            <pc:docMk/>
            <pc:sldMk cId="465186158" sldId="292"/>
            <ac:spMk id="8" creationId="{081EA652-8C6A-4E69-BEB9-170809474553}"/>
          </ac:spMkLst>
        </pc:spChg>
        <pc:spChg chg="add">
          <ac:chgData name="Julie Hinkle" userId="05591ce034f539a3" providerId="LiveId" clId="{48D88414-88AB-4F76-AAB4-44FE2B7EEBAF}" dt="2020-07-23T16:09:04.776" v="553" actId="26606"/>
          <ac:spMkLst>
            <pc:docMk/>
            <pc:sldMk cId="465186158" sldId="292"/>
            <ac:spMk id="10" creationId="{5298780A-33B9-4EA2-8F67-DE68AD62841B}"/>
          </ac:spMkLst>
        </pc:spChg>
        <pc:spChg chg="add">
          <ac:chgData name="Julie Hinkle" userId="05591ce034f539a3" providerId="LiveId" clId="{48D88414-88AB-4F76-AAB4-44FE2B7EEBAF}" dt="2020-07-23T16:09:04.776" v="553" actId="26606"/>
          <ac:spMkLst>
            <pc:docMk/>
            <pc:sldMk cId="465186158" sldId="292"/>
            <ac:spMk id="12" creationId="{7F488E8B-4E1E-4402-8935-D4E6C02615C7}"/>
          </ac:spMkLst>
        </pc:spChg>
        <pc:picChg chg="add mod">
          <ac:chgData name="Julie Hinkle" userId="05591ce034f539a3" providerId="LiveId" clId="{48D88414-88AB-4F76-AAB4-44FE2B7EEBAF}" dt="2020-07-23T16:17:00.097" v="776" actId="1076"/>
          <ac:picMkLst>
            <pc:docMk/>
            <pc:sldMk cId="465186158" sldId="292"/>
            <ac:picMk id="9" creationId="{867CA66E-A832-4434-A0A6-A48FB7240468}"/>
          </ac:picMkLst>
        </pc:picChg>
      </pc:sldChg>
      <pc:sldChg chg="addSp modSp new mod setBg modNotesTx">
        <pc:chgData name="Julie Hinkle" userId="05591ce034f539a3" providerId="LiveId" clId="{48D88414-88AB-4F76-AAB4-44FE2B7EEBAF}" dt="2020-07-28T19:56:27.508" v="4674" actId="113"/>
        <pc:sldMkLst>
          <pc:docMk/>
          <pc:sldMk cId="3900397828" sldId="293"/>
        </pc:sldMkLst>
        <pc:spChg chg="mod">
          <ac:chgData name="Julie Hinkle" userId="05591ce034f539a3" providerId="LiveId" clId="{48D88414-88AB-4F76-AAB4-44FE2B7EEBAF}" dt="2020-07-28T19:56:27.508" v="4674" actId="113"/>
          <ac:spMkLst>
            <pc:docMk/>
            <pc:sldMk cId="3900397828" sldId="293"/>
            <ac:spMk id="2" creationId="{A4F84E23-AC17-412D-AD3B-DF158D6F81D3}"/>
          </ac:spMkLst>
        </pc:spChg>
        <pc:spChg chg="mod ord">
          <ac:chgData name="Julie Hinkle" userId="05591ce034f539a3" providerId="LiveId" clId="{48D88414-88AB-4F76-AAB4-44FE2B7EEBAF}" dt="2020-07-23T16:18:02.004" v="788" actId="1076"/>
          <ac:spMkLst>
            <pc:docMk/>
            <pc:sldMk cId="3900397828" sldId="293"/>
            <ac:spMk id="3" creationId="{1370CAE2-5988-4211-A1EE-DA4FC1843CAF}"/>
          </ac:spMkLst>
        </pc:spChg>
        <pc:spChg chg="add mod">
          <ac:chgData name="Julie Hinkle" userId="05591ce034f539a3" providerId="LiveId" clId="{48D88414-88AB-4F76-AAB4-44FE2B7EEBAF}" dt="2020-07-28T19:53:38.030" v="4673" actId="27636"/>
          <ac:spMkLst>
            <pc:docMk/>
            <pc:sldMk cId="3900397828" sldId="293"/>
            <ac:spMk id="7" creationId="{7D56BB2D-7C12-4ED1-B2A1-6D09D13073B4}"/>
          </ac:spMkLst>
        </pc:spChg>
        <pc:spChg chg="add">
          <ac:chgData name="Julie Hinkle" userId="05591ce034f539a3" providerId="LiveId" clId="{48D88414-88AB-4F76-AAB4-44FE2B7EEBAF}" dt="2020-07-23T16:17:46.705" v="785" actId="26606"/>
          <ac:spMkLst>
            <pc:docMk/>
            <pc:sldMk cId="3900397828" sldId="293"/>
            <ac:spMk id="9" creationId="{66E48AFA-8884-4F68-A44F-D2C1E8609C5A}"/>
          </ac:spMkLst>
        </pc:spChg>
        <pc:spChg chg="add">
          <ac:chgData name="Julie Hinkle" userId="05591ce034f539a3" providerId="LiveId" clId="{48D88414-88AB-4F76-AAB4-44FE2B7EEBAF}" dt="2020-07-23T16:17:46.705" v="785" actId="26606"/>
          <ac:spMkLst>
            <pc:docMk/>
            <pc:sldMk cId="3900397828" sldId="293"/>
            <ac:spMk id="11" creationId="{969D19A6-08CB-498C-93EC-3FFB021FC68A}"/>
          </ac:spMkLst>
        </pc:spChg>
        <pc:picChg chg="add mod">
          <ac:chgData name="Julie Hinkle" userId="05591ce034f539a3" providerId="LiveId" clId="{48D88414-88AB-4F76-AAB4-44FE2B7EEBAF}" dt="2020-07-23T16:17:50.117" v="786" actId="1076"/>
          <ac:picMkLst>
            <pc:docMk/>
            <pc:sldMk cId="3900397828" sldId="293"/>
            <ac:picMk id="4" creationId="{5831654C-E141-4C60-80EF-8BF62D2B18B6}"/>
          </ac:picMkLst>
        </pc:picChg>
      </pc:sldChg>
      <pc:sldChg chg="addSp delSp modSp new mod setBg modNotesTx">
        <pc:chgData name="Julie Hinkle" userId="05591ce034f539a3" providerId="LiveId" clId="{48D88414-88AB-4F76-AAB4-44FE2B7EEBAF}" dt="2020-07-28T20:33:20.626" v="5424" actId="20577"/>
        <pc:sldMkLst>
          <pc:docMk/>
          <pc:sldMk cId="994377828" sldId="294"/>
        </pc:sldMkLst>
        <pc:spChg chg="mod">
          <ac:chgData name="Julie Hinkle" userId="05591ce034f539a3" providerId="LiveId" clId="{48D88414-88AB-4F76-AAB4-44FE2B7EEBAF}" dt="2020-07-23T16:18:50.157" v="807" actId="1076"/>
          <ac:spMkLst>
            <pc:docMk/>
            <pc:sldMk cId="994377828" sldId="294"/>
            <ac:spMk id="2" creationId="{4C54BCAE-98B2-418E-842C-15A921370B8B}"/>
          </ac:spMkLst>
        </pc:spChg>
        <pc:spChg chg="mod ord">
          <ac:chgData name="Julie Hinkle" userId="05591ce034f539a3" providerId="LiveId" clId="{48D88414-88AB-4F76-AAB4-44FE2B7EEBAF}" dt="2020-07-23T16:18:58.548" v="809" actId="403"/>
          <ac:spMkLst>
            <pc:docMk/>
            <pc:sldMk cId="994377828" sldId="294"/>
            <ac:spMk id="3" creationId="{2DD5CBDD-491B-4B4E-A7BC-E3F4DEE3AD61}"/>
          </ac:spMkLst>
        </pc:spChg>
        <pc:spChg chg="add del">
          <ac:chgData name="Julie Hinkle" userId="05591ce034f539a3" providerId="LiveId" clId="{48D88414-88AB-4F76-AAB4-44FE2B7EEBAF}" dt="2020-07-23T16:18:43.804" v="805" actId="26606"/>
          <ac:spMkLst>
            <pc:docMk/>
            <pc:sldMk cId="994377828" sldId="294"/>
            <ac:spMk id="9" creationId="{66E48AFA-8884-4F68-A44F-D2C1E8609C5A}"/>
          </ac:spMkLst>
        </pc:spChg>
        <pc:spChg chg="add del">
          <ac:chgData name="Julie Hinkle" userId="05591ce034f539a3" providerId="LiveId" clId="{48D88414-88AB-4F76-AAB4-44FE2B7EEBAF}" dt="2020-07-23T16:18:43.804" v="805" actId="26606"/>
          <ac:spMkLst>
            <pc:docMk/>
            <pc:sldMk cId="994377828" sldId="294"/>
            <ac:spMk id="11" creationId="{969D19A6-08CB-498C-93EC-3FFB021FC68A}"/>
          </ac:spMkLst>
        </pc:spChg>
        <pc:spChg chg="add">
          <ac:chgData name="Julie Hinkle" userId="05591ce034f539a3" providerId="LiveId" clId="{48D88414-88AB-4F76-AAB4-44FE2B7EEBAF}" dt="2020-07-23T16:18:43.804" v="805" actId="26606"/>
          <ac:spMkLst>
            <pc:docMk/>
            <pc:sldMk cId="994377828" sldId="294"/>
            <ac:spMk id="16" creationId="{9D25F302-27C5-414F-97F8-6EA0A6C028BA}"/>
          </ac:spMkLst>
        </pc:spChg>
        <pc:spChg chg="add">
          <ac:chgData name="Julie Hinkle" userId="05591ce034f539a3" providerId="LiveId" clId="{48D88414-88AB-4F76-AAB4-44FE2B7EEBAF}" dt="2020-07-23T16:18:43.804" v="805" actId="26606"/>
          <ac:spMkLst>
            <pc:docMk/>
            <pc:sldMk cId="994377828" sldId="294"/>
            <ac:spMk id="18" creationId="{830A36F8-48C2-4842-A87B-8CE8DF4E7FD2}"/>
          </ac:spMkLst>
        </pc:spChg>
        <pc:spChg chg="add">
          <ac:chgData name="Julie Hinkle" userId="05591ce034f539a3" providerId="LiveId" clId="{48D88414-88AB-4F76-AAB4-44FE2B7EEBAF}" dt="2020-07-23T16:18:43.804" v="805" actId="26606"/>
          <ac:spMkLst>
            <pc:docMk/>
            <pc:sldMk cId="994377828" sldId="294"/>
            <ac:spMk id="20" creationId="{8F451A30-466B-4996-9BA5-CD6ABCC6D558}"/>
          </ac:spMkLst>
        </pc:spChg>
        <pc:picChg chg="add mod">
          <ac:chgData name="Julie Hinkle" userId="05591ce034f539a3" providerId="LiveId" clId="{48D88414-88AB-4F76-AAB4-44FE2B7EEBAF}" dt="2020-07-23T16:18:46.009" v="806" actId="1076"/>
          <ac:picMkLst>
            <pc:docMk/>
            <pc:sldMk cId="994377828" sldId="294"/>
            <ac:picMk id="4" creationId="{7FA41C8C-842B-487D-B122-34D6FFDC7A35}"/>
          </ac:picMkLst>
        </pc:picChg>
      </pc:sldChg>
      <pc:sldChg chg="addSp modSp new mod setBg">
        <pc:chgData name="Julie Hinkle" userId="05591ce034f539a3" providerId="LiveId" clId="{48D88414-88AB-4F76-AAB4-44FE2B7EEBAF}" dt="2020-07-23T15:55:59.410" v="263" actId="20577"/>
        <pc:sldMkLst>
          <pc:docMk/>
          <pc:sldMk cId="2522872238" sldId="295"/>
        </pc:sldMkLst>
        <pc:spChg chg="mod">
          <ac:chgData name="Julie Hinkle" userId="05591ce034f539a3" providerId="LiveId" clId="{48D88414-88AB-4F76-AAB4-44FE2B7EEBAF}" dt="2020-07-23T15:55:59.410" v="263" actId="20577"/>
          <ac:spMkLst>
            <pc:docMk/>
            <pc:sldMk cId="2522872238" sldId="295"/>
            <ac:spMk id="2" creationId="{782E7BB6-B9C2-4863-B8DF-F7469E806106}"/>
          </ac:spMkLst>
        </pc:spChg>
        <pc:spChg chg="mod">
          <ac:chgData name="Julie Hinkle" userId="05591ce034f539a3" providerId="LiveId" clId="{48D88414-88AB-4F76-AAB4-44FE2B7EEBAF}" dt="2020-07-23T15:55:34.969" v="247" actId="14100"/>
          <ac:spMkLst>
            <pc:docMk/>
            <pc:sldMk cId="2522872238" sldId="295"/>
            <ac:spMk id="3" creationId="{2E8DECAF-DD17-4F55-B992-0416D0689F0E}"/>
          </ac:spMkLst>
        </pc:spChg>
        <pc:spChg chg="add">
          <ac:chgData name="Julie Hinkle" userId="05591ce034f539a3" providerId="LiveId" clId="{48D88414-88AB-4F76-AAB4-44FE2B7EEBAF}" dt="2020-07-23T15:54:30.698" v="227" actId="26606"/>
          <ac:spMkLst>
            <pc:docMk/>
            <pc:sldMk cId="2522872238" sldId="295"/>
            <ac:spMk id="8" creationId="{1BB867FF-FC45-48F7-8104-F89BE54909F1}"/>
          </ac:spMkLst>
        </pc:spChg>
        <pc:spChg chg="add">
          <ac:chgData name="Julie Hinkle" userId="05591ce034f539a3" providerId="LiveId" clId="{48D88414-88AB-4F76-AAB4-44FE2B7EEBAF}" dt="2020-07-23T15:54:30.698" v="227" actId="26606"/>
          <ac:spMkLst>
            <pc:docMk/>
            <pc:sldMk cId="2522872238" sldId="295"/>
            <ac:spMk id="10" creationId="{8BB56887-D0D5-4F0C-9E19-7247EB83C8B7}"/>
          </ac:spMkLst>
        </pc:spChg>
        <pc:spChg chg="add">
          <ac:chgData name="Julie Hinkle" userId="05591ce034f539a3" providerId="LiveId" clId="{48D88414-88AB-4F76-AAB4-44FE2B7EEBAF}" dt="2020-07-23T15:54:30.698" v="227" actId="26606"/>
          <ac:spMkLst>
            <pc:docMk/>
            <pc:sldMk cId="2522872238" sldId="295"/>
            <ac:spMk id="12" creationId="{081E4A58-353D-44AE-B2FC-2A74E2E400F7}"/>
          </ac:spMkLst>
        </pc:spChg>
        <pc:picChg chg="add mod">
          <ac:chgData name="Julie Hinkle" userId="05591ce034f539a3" providerId="LiveId" clId="{48D88414-88AB-4F76-AAB4-44FE2B7EEBAF}" dt="2020-07-23T15:54:54.040" v="230" actId="1076"/>
          <ac:picMkLst>
            <pc:docMk/>
            <pc:sldMk cId="2522872238" sldId="295"/>
            <ac:picMk id="7" creationId="{C7D095ED-2FB8-4F02-8D0E-B3F8008F2C9E}"/>
          </ac:picMkLst>
        </pc:picChg>
      </pc:sldChg>
      <pc:sldChg chg="addSp modSp new mod setBg modNotesTx">
        <pc:chgData name="Julie Hinkle" userId="05591ce034f539a3" providerId="LiveId" clId="{48D88414-88AB-4F76-AAB4-44FE2B7EEBAF}" dt="2020-07-28T20:33:32.807" v="5458" actId="20577"/>
        <pc:sldMkLst>
          <pc:docMk/>
          <pc:sldMk cId="3657403172" sldId="296"/>
        </pc:sldMkLst>
        <pc:spChg chg="mod">
          <ac:chgData name="Julie Hinkle" userId="05591ce034f539a3" providerId="LiveId" clId="{48D88414-88AB-4F76-AAB4-44FE2B7EEBAF}" dt="2020-07-23T16:19:19.057" v="811" actId="1076"/>
          <ac:spMkLst>
            <pc:docMk/>
            <pc:sldMk cId="3657403172" sldId="296"/>
            <ac:spMk id="2" creationId="{3D2F62D3-060B-43C9-81FB-C78F9DB56CC7}"/>
          </ac:spMkLst>
        </pc:spChg>
        <pc:spChg chg="mod ord">
          <ac:chgData name="Julie Hinkle" userId="05591ce034f539a3" providerId="LiveId" clId="{48D88414-88AB-4F76-AAB4-44FE2B7EEBAF}" dt="2020-07-28T20:30:56.565" v="4869" actId="20577"/>
          <ac:spMkLst>
            <pc:docMk/>
            <pc:sldMk cId="3657403172" sldId="296"/>
            <ac:spMk id="3" creationId="{D29460B3-3A01-41FE-88BB-5C88CD631AB6}"/>
          </ac:spMkLst>
        </pc:spChg>
        <pc:spChg chg="add">
          <ac:chgData name="Julie Hinkle" userId="05591ce034f539a3" providerId="LiveId" clId="{48D88414-88AB-4F76-AAB4-44FE2B7EEBAF}" dt="2020-07-23T16:17:25.619" v="783" actId="26606"/>
          <ac:spMkLst>
            <pc:docMk/>
            <pc:sldMk cId="3657403172" sldId="296"/>
            <ac:spMk id="9" creationId="{66E48AFA-8884-4F68-A44F-D2C1E8609C5A}"/>
          </ac:spMkLst>
        </pc:spChg>
        <pc:spChg chg="add">
          <ac:chgData name="Julie Hinkle" userId="05591ce034f539a3" providerId="LiveId" clId="{48D88414-88AB-4F76-AAB4-44FE2B7EEBAF}" dt="2020-07-23T16:17:25.619" v="783" actId="26606"/>
          <ac:spMkLst>
            <pc:docMk/>
            <pc:sldMk cId="3657403172" sldId="296"/>
            <ac:spMk id="11" creationId="{969D19A6-08CB-498C-93EC-3FFB021FC68A}"/>
          </ac:spMkLst>
        </pc:spChg>
        <pc:picChg chg="add mod">
          <ac:chgData name="Julie Hinkle" userId="05591ce034f539a3" providerId="LiveId" clId="{48D88414-88AB-4F76-AAB4-44FE2B7EEBAF}" dt="2020-07-23T16:19:14.849" v="810" actId="1076"/>
          <ac:picMkLst>
            <pc:docMk/>
            <pc:sldMk cId="3657403172" sldId="296"/>
            <ac:picMk id="4" creationId="{AF83F0A4-BF0F-4D1D-B506-780056D2DFB0}"/>
          </ac:picMkLst>
        </pc:picChg>
      </pc:sldChg>
      <pc:sldChg chg="addSp delSp modSp new mod modNotesTx">
        <pc:chgData name="Julie Hinkle" userId="05591ce034f539a3" providerId="LiveId" clId="{48D88414-88AB-4F76-AAB4-44FE2B7EEBAF}" dt="2020-07-28T20:36:45.682" v="5624" actId="27636"/>
        <pc:sldMkLst>
          <pc:docMk/>
          <pc:sldMk cId="1483943397" sldId="297"/>
        </pc:sldMkLst>
        <pc:spChg chg="mod">
          <ac:chgData name="Julie Hinkle" userId="05591ce034f539a3" providerId="LiveId" clId="{48D88414-88AB-4F76-AAB4-44FE2B7EEBAF}" dt="2020-07-28T20:24:50.563" v="4745" actId="1076"/>
          <ac:spMkLst>
            <pc:docMk/>
            <pc:sldMk cId="1483943397" sldId="297"/>
            <ac:spMk id="2" creationId="{F0C4293D-D1EB-490B-9CBD-B4C4CC1BBB8A}"/>
          </ac:spMkLst>
        </pc:spChg>
        <pc:spChg chg="add del mod">
          <ac:chgData name="Julie Hinkle" userId="05591ce034f539a3" providerId="LiveId" clId="{48D88414-88AB-4F76-AAB4-44FE2B7EEBAF}" dt="2020-07-28T20:36:45.682" v="5624" actId="27636"/>
          <ac:spMkLst>
            <pc:docMk/>
            <pc:sldMk cId="1483943397" sldId="297"/>
            <ac:spMk id="3" creationId="{C289051F-334C-45A9-8D6E-79271BDA7AAD}"/>
          </ac:spMkLst>
        </pc:spChg>
        <pc:spChg chg="add del mod">
          <ac:chgData name="Julie Hinkle" userId="05591ce034f539a3" providerId="LiveId" clId="{48D88414-88AB-4F76-AAB4-44FE2B7EEBAF}" dt="2020-07-28T20:22:19.864" v="4690"/>
          <ac:spMkLst>
            <pc:docMk/>
            <pc:sldMk cId="1483943397" sldId="297"/>
            <ac:spMk id="4" creationId="{F8EFB4CC-9D1B-4773-987A-F0128210ED48}"/>
          </ac:spMkLst>
        </pc:spChg>
      </pc:sldChg>
      <pc:sldChg chg="modSp new mod modNotesTx">
        <pc:chgData name="Julie Hinkle" userId="05591ce034f539a3" providerId="LiveId" clId="{48D88414-88AB-4F76-AAB4-44FE2B7EEBAF}" dt="2020-07-28T21:28:18.829" v="5668" actId="20577"/>
        <pc:sldMkLst>
          <pc:docMk/>
          <pc:sldMk cId="2863844336" sldId="298"/>
        </pc:sldMkLst>
        <pc:spChg chg="mod">
          <ac:chgData name="Julie Hinkle" userId="05591ce034f539a3" providerId="LiveId" clId="{48D88414-88AB-4F76-AAB4-44FE2B7EEBAF}" dt="2020-07-28T20:29:08.534" v="4819" actId="20577"/>
          <ac:spMkLst>
            <pc:docMk/>
            <pc:sldMk cId="2863844336" sldId="298"/>
            <ac:spMk id="2" creationId="{F12A8313-D7A0-4B26-9EC2-DB5AFBFBBFBD}"/>
          </ac:spMkLst>
        </pc:spChg>
        <pc:spChg chg="mod">
          <ac:chgData name="Julie Hinkle" userId="05591ce034f539a3" providerId="LiveId" clId="{48D88414-88AB-4F76-AAB4-44FE2B7EEBAF}" dt="2020-07-28T21:28:18.829" v="5668" actId="20577"/>
          <ac:spMkLst>
            <pc:docMk/>
            <pc:sldMk cId="2863844336" sldId="298"/>
            <ac:spMk id="3" creationId="{143D79D4-3DE2-4FD3-AABC-0E6C37A1896A}"/>
          </ac:spMkLst>
        </pc:spChg>
      </pc:sldChg>
      <pc:sldChg chg="modSp new mod">
        <pc:chgData name="Julie Hinkle" userId="05591ce034f539a3" providerId="LiveId" clId="{48D88414-88AB-4F76-AAB4-44FE2B7EEBAF}" dt="2020-07-28T20:29:04.193" v="4817" actId="14100"/>
        <pc:sldMkLst>
          <pc:docMk/>
          <pc:sldMk cId="266020227" sldId="299"/>
        </pc:sldMkLst>
        <pc:spChg chg="mod">
          <ac:chgData name="Julie Hinkle" userId="05591ce034f539a3" providerId="LiveId" clId="{48D88414-88AB-4F76-AAB4-44FE2B7EEBAF}" dt="2020-07-28T20:28:57.950" v="4815" actId="27636"/>
          <ac:spMkLst>
            <pc:docMk/>
            <pc:sldMk cId="266020227" sldId="299"/>
            <ac:spMk id="2" creationId="{0C24CCE0-58C2-4EBF-B904-4504770F2DE9}"/>
          </ac:spMkLst>
        </pc:spChg>
        <pc:spChg chg="mod">
          <ac:chgData name="Julie Hinkle" userId="05591ce034f539a3" providerId="LiveId" clId="{48D88414-88AB-4F76-AAB4-44FE2B7EEBAF}" dt="2020-07-28T20:29:04.193" v="4817" actId="14100"/>
          <ac:spMkLst>
            <pc:docMk/>
            <pc:sldMk cId="266020227" sldId="299"/>
            <ac:spMk id="3" creationId="{1C44A4E9-C3E0-4577-A000-E69B628B436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FC540-E16E-45C0-B84F-F3B8D6DBE3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75A5C6-FE48-40F0-A8A3-DBE6449A3760}">
      <dgm:prSet/>
      <dgm:spPr/>
      <dgm:t>
        <a:bodyPr/>
        <a:lstStyle/>
        <a:p>
          <a:r>
            <a:rPr lang="en-US"/>
            <a:t>Feedback is motivating, encouraging and positive</a:t>
          </a:r>
        </a:p>
      </dgm:t>
    </dgm:pt>
    <dgm:pt modelId="{815CC324-B90D-4399-9035-A7174B9D979A}" type="parTrans" cxnId="{40907A05-39D5-4BDC-8E74-189801591004}">
      <dgm:prSet/>
      <dgm:spPr/>
      <dgm:t>
        <a:bodyPr/>
        <a:lstStyle/>
        <a:p>
          <a:endParaRPr lang="en-US"/>
        </a:p>
      </dgm:t>
    </dgm:pt>
    <dgm:pt modelId="{07BC10ED-D4BF-44BE-AD54-9840B746C7EF}" type="sibTrans" cxnId="{40907A05-39D5-4BDC-8E74-189801591004}">
      <dgm:prSet/>
      <dgm:spPr/>
      <dgm:t>
        <a:bodyPr/>
        <a:lstStyle/>
        <a:p>
          <a:endParaRPr lang="en-US"/>
        </a:p>
      </dgm:t>
    </dgm:pt>
    <dgm:pt modelId="{9B2046A0-C829-4DE9-AB10-C82F0B3CF3E6}">
      <dgm:prSet/>
      <dgm:spPr/>
      <dgm:t>
        <a:bodyPr/>
        <a:lstStyle/>
        <a:p>
          <a:r>
            <a:rPr lang="en-US"/>
            <a:t>Feedback is thorough, specific, and provides additional resources</a:t>
          </a:r>
        </a:p>
      </dgm:t>
    </dgm:pt>
    <dgm:pt modelId="{79D98B1A-75E9-4D7A-9354-E05B0E5277A5}" type="parTrans" cxnId="{485F0E6A-DF4E-4994-B97A-531789E9FAF1}">
      <dgm:prSet/>
      <dgm:spPr/>
      <dgm:t>
        <a:bodyPr/>
        <a:lstStyle/>
        <a:p>
          <a:endParaRPr lang="en-US"/>
        </a:p>
      </dgm:t>
    </dgm:pt>
    <dgm:pt modelId="{1572E123-5169-4B7D-B17D-0DEC559F0430}" type="sibTrans" cxnId="{485F0E6A-DF4E-4994-B97A-531789E9FAF1}">
      <dgm:prSet/>
      <dgm:spPr/>
      <dgm:t>
        <a:bodyPr/>
        <a:lstStyle/>
        <a:p>
          <a:endParaRPr lang="en-US"/>
        </a:p>
      </dgm:t>
    </dgm:pt>
    <dgm:pt modelId="{ACF05DC1-2EC9-4A7E-BBD4-1797B0FB7A66}">
      <dgm:prSet/>
      <dgm:spPr/>
      <dgm:t>
        <a:bodyPr/>
        <a:lstStyle/>
        <a:p>
          <a:r>
            <a:rPr lang="en-US"/>
            <a:t>Faculty encourages student feedback and participation</a:t>
          </a:r>
        </a:p>
      </dgm:t>
    </dgm:pt>
    <dgm:pt modelId="{C35D32F5-F8DF-4926-A295-C435870EBD65}" type="parTrans" cxnId="{219E5A4A-3D7A-432E-84BE-63429EA4EBE2}">
      <dgm:prSet/>
      <dgm:spPr/>
      <dgm:t>
        <a:bodyPr/>
        <a:lstStyle/>
        <a:p>
          <a:endParaRPr lang="en-US"/>
        </a:p>
      </dgm:t>
    </dgm:pt>
    <dgm:pt modelId="{1E434818-F247-4D78-8A9A-5B90F171F0A7}" type="sibTrans" cxnId="{219E5A4A-3D7A-432E-84BE-63429EA4EBE2}">
      <dgm:prSet/>
      <dgm:spPr/>
      <dgm:t>
        <a:bodyPr/>
        <a:lstStyle/>
        <a:p>
          <a:endParaRPr lang="en-US"/>
        </a:p>
      </dgm:t>
    </dgm:pt>
    <dgm:pt modelId="{64506B0E-35FC-4552-B807-079EB8E6337E}">
      <dgm:prSet/>
      <dgm:spPr/>
      <dgm:t>
        <a:bodyPr/>
        <a:lstStyle/>
        <a:p>
          <a:r>
            <a:rPr lang="en-US"/>
            <a:t>Communication encourages critical thinking and further discussion</a:t>
          </a:r>
        </a:p>
      </dgm:t>
    </dgm:pt>
    <dgm:pt modelId="{A76B2172-0DB8-4126-BD7B-C321A64B651D}" type="parTrans" cxnId="{892D07E6-C2F3-4A2A-9A24-DDA39B225C05}">
      <dgm:prSet/>
      <dgm:spPr/>
      <dgm:t>
        <a:bodyPr/>
        <a:lstStyle/>
        <a:p>
          <a:endParaRPr lang="en-US"/>
        </a:p>
      </dgm:t>
    </dgm:pt>
    <dgm:pt modelId="{DBBA443A-C8DF-4298-A687-5505AEA233EC}" type="sibTrans" cxnId="{892D07E6-C2F3-4A2A-9A24-DDA39B225C05}">
      <dgm:prSet/>
      <dgm:spPr/>
      <dgm:t>
        <a:bodyPr/>
        <a:lstStyle/>
        <a:p>
          <a:endParaRPr lang="en-US"/>
        </a:p>
      </dgm:t>
    </dgm:pt>
    <dgm:pt modelId="{003AD86F-4F7D-4214-974A-46A0D7B81307}">
      <dgm:prSet/>
      <dgm:spPr/>
      <dgm:t>
        <a:bodyPr/>
        <a:lstStyle/>
        <a:p>
          <a:r>
            <a:rPr lang="en-US"/>
            <a:t>Sandwich method is used:  positive, constructive &amp; then positive; contribute to and extend discussion, provide direction or guidance when needed and employ critical thinking</a:t>
          </a:r>
        </a:p>
      </dgm:t>
    </dgm:pt>
    <dgm:pt modelId="{EAFA2829-E7E4-4C11-9133-E2FAD14E1727}" type="parTrans" cxnId="{D495AFAC-28E8-40DC-B37D-1AFDC9D9B4D2}">
      <dgm:prSet/>
      <dgm:spPr/>
      <dgm:t>
        <a:bodyPr/>
        <a:lstStyle/>
        <a:p>
          <a:endParaRPr lang="en-US"/>
        </a:p>
      </dgm:t>
    </dgm:pt>
    <dgm:pt modelId="{DD346218-E9D5-4435-B8F3-13F6FEF8BC26}" type="sibTrans" cxnId="{D495AFAC-28E8-40DC-B37D-1AFDC9D9B4D2}">
      <dgm:prSet/>
      <dgm:spPr/>
      <dgm:t>
        <a:bodyPr/>
        <a:lstStyle/>
        <a:p>
          <a:endParaRPr lang="en-US"/>
        </a:p>
      </dgm:t>
    </dgm:pt>
    <dgm:pt modelId="{2A0D9CED-34C6-4430-BBFF-7ADE697DD858}" type="pres">
      <dgm:prSet presAssocID="{44BFC540-E16E-45C0-B84F-F3B8D6DBE3F6}" presName="root" presStyleCnt="0">
        <dgm:presLayoutVars>
          <dgm:dir/>
          <dgm:resizeHandles val="exact"/>
        </dgm:presLayoutVars>
      </dgm:prSet>
      <dgm:spPr/>
    </dgm:pt>
    <dgm:pt modelId="{35FD85AE-4031-4C7B-BB0E-C520387F4D97}" type="pres">
      <dgm:prSet presAssocID="{BC75A5C6-FE48-40F0-A8A3-DBE6449A3760}" presName="compNode" presStyleCnt="0"/>
      <dgm:spPr/>
    </dgm:pt>
    <dgm:pt modelId="{AFB61E43-31C7-491C-9AF5-98A39FB9413C}" type="pres">
      <dgm:prSet presAssocID="{BC75A5C6-FE48-40F0-A8A3-DBE6449A3760}" presName="bgRect" presStyleLbl="bgShp" presStyleIdx="0" presStyleCnt="5"/>
      <dgm:spPr/>
    </dgm:pt>
    <dgm:pt modelId="{127D38C8-2B8D-4183-BEE6-9E38463EE76A}" type="pres">
      <dgm:prSet presAssocID="{BC75A5C6-FE48-40F0-A8A3-DBE6449A376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1B7E643B-873F-448E-BE1D-E52751D2E557}" type="pres">
      <dgm:prSet presAssocID="{BC75A5C6-FE48-40F0-A8A3-DBE6449A3760}" presName="spaceRect" presStyleCnt="0"/>
      <dgm:spPr/>
    </dgm:pt>
    <dgm:pt modelId="{95CB7248-AF31-45D6-8E79-54A7EB5E7204}" type="pres">
      <dgm:prSet presAssocID="{BC75A5C6-FE48-40F0-A8A3-DBE6449A3760}" presName="parTx" presStyleLbl="revTx" presStyleIdx="0" presStyleCnt="5">
        <dgm:presLayoutVars>
          <dgm:chMax val="0"/>
          <dgm:chPref val="0"/>
        </dgm:presLayoutVars>
      </dgm:prSet>
      <dgm:spPr/>
    </dgm:pt>
    <dgm:pt modelId="{FFB0A36B-B516-4D6C-A33D-BF403559DA57}" type="pres">
      <dgm:prSet presAssocID="{07BC10ED-D4BF-44BE-AD54-9840B746C7EF}" presName="sibTrans" presStyleCnt="0"/>
      <dgm:spPr/>
    </dgm:pt>
    <dgm:pt modelId="{40600CFC-D6C6-41EE-B3A4-512F18DAB2D2}" type="pres">
      <dgm:prSet presAssocID="{9B2046A0-C829-4DE9-AB10-C82F0B3CF3E6}" presName="compNode" presStyleCnt="0"/>
      <dgm:spPr/>
    </dgm:pt>
    <dgm:pt modelId="{37C803E7-51AB-4556-A52D-9BBC1F529B24}" type="pres">
      <dgm:prSet presAssocID="{9B2046A0-C829-4DE9-AB10-C82F0B3CF3E6}" presName="bgRect" presStyleLbl="bgShp" presStyleIdx="1" presStyleCnt="5"/>
      <dgm:spPr/>
    </dgm:pt>
    <dgm:pt modelId="{F9888885-CBF2-4C98-AE29-D3980C64EDCC}" type="pres">
      <dgm:prSet presAssocID="{9B2046A0-C829-4DE9-AB10-C82F0B3CF3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B3FE503F-DD77-4BC5-BCBF-4A7D98B316C5}" type="pres">
      <dgm:prSet presAssocID="{9B2046A0-C829-4DE9-AB10-C82F0B3CF3E6}" presName="spaceRect" presStyleCnt="0"/>
      <dgm:spPr/>
    </dgm:pt>
    <dgm:pt modelId="{F0284091-EEBF-4566-98E5-1000DC1C4CEA}" type="pres">
      <dgm:prSet presAssocID="{9B2046A0-C829-4DE9-AB10-C82F0B3CF3E6}" presName="parTx" presStyleLbl="revTx" presStyleIdx="1" presStyleCnt="5">
        <dgm:presLayoutVars>
          <dgm:chMax val="0"/>
          <dgm:chPref val="0"/>
        </dgm:presLayoutVars>
      </dgm:prSet>
      <dgm:spPr/>
    </dgm:pt>
    <dgm:pt modelId="{F9B16F6D-272A-4A12-88F8-38D2B6A6C710}" type="pres">
      <dgm:prSet presAssocID="{1572E123-5169-4B7D-B17D-0DEC559F0430}" presName="sibTrans" presStyleCnt="0"/>
      <dgm:spPr/>
    </dgm:pt>
    <dgm:pt modelId="{43F2F155-56B6-4787-B57A-2B86075E3BAE}" type="pres">
      <dgm:prSet presAssocID="{ACF05DC1-2EC9-4A7E-BBD4-1797B0FB7A66}" presName="compNode" presStyleCnt="0"/>
      <dgm:spPr/>
    </dgm:pt>
    <dgm:pt modelId="{78FA7B94-C37A-4606-9C9A-E7ECF3E5DE35}" type="pres">
      <dgm:prSet presAssocID="{ACF05DC1-2EC9-4A7E-BBD4-1797B0FB7A66}" presName="bgRect" presStyleLbl="bgShp" presStyleIdx="2" presStyleCnt="5"/>
      <dgm:spPr/>
    </dgm:pt>
    <dgm:pt modelId="{808DC8D9-FA5C-454E-ACB4-7E8FB7B71CDF}" type="pres">
      <dgm:prSet presAssocID="{ACF05DC1-2EC9-4A7E-BBD4-1797B0FB7A6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A687948F-652A-4C44-A4A4-B45D852DBCD2}" type="pres">
      <dgm:prSet presAssocID="{ACF05DC1-2EC9-4A7E-BBD4-1797B0FB7A66}" presName="spaceRect" presStyleCnt="0"/>
      <dgm:spPr/>
    </dgm:pt>
    <dgm:pt modelId="{255FE068-5C09-44B9-8AB9-F697859D275D}" type="pres">
      <dgm:prSet presAssocID="{ACF05DC1-2EC9-4A7E-BBD4-1797B0FB7A66}" presName="parTx" presStyleLbl="revTx" presStyleIdx="2" presStyleCnt="5">
        <dgm:presLayoutVars>
          <dgm:chMax val="0"/>
          <dgm:chPref val="0"/>
        </dgm:presLayoutVars>
      </dgm:prSet>
      <dgm:spPr/>
    </dgm:pt>
    <dgm:pt modelId="{0571C177-5222-49BE-BD35-C42EEB48E09F}" type="pres">
      <dgm:prSet presAssocID="{1E434818-F247-4D78-8A9A-5B90F171F0A7}" presName="sibTrans" presStyleCnt="0"/>
      <dgm:spPr/>
    </dgm:pt>
    <dgm:pt modelId="{67647A3A-87A9-4E2D-9EE3-35B6896305F5}" type="pres">
      <dgm:prSet presAssocID="{64506B0E-35FC-4552-B807-079EB8E6337E}" presName="compNode" presStyleCnt="0"/>
      <dgm:spPr/>
    </dgm:pt>
    <dgm:pt modelId="{0D95C297-4A28-4725-8E69-D92A430928B4}" type="pres">
      <dgm:prSet presAssocID="{64506B0E-35FC-4552-B807-079EB8E6337E}" presName="bgRect" presStyleLbl="bgShp" presStyleIdx="3" presStyleCnt="5"/>
      <dgm:spPr/>
    </dgm:pt>
    <dgm:pt modelId="{98029E5A-5715-45B2-BD24-47C34F319B96}" type="pres">
      <dgm:prSet presAssocID="{64506B0E-35FC-4552-B807-079EB8E633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16348117-F422-41E9-AD2D-201BD4EDD349}" type="pres">
      <dgm:prSet presAssocID="{64506B0E-35FC-4552-B807-079EB8E6337E}" presName="spaceRect" presStyleCnt="0"/>
      <dgm:spPr/>
    </dgm:pt>
    <dgm:pt modelId="{D25FBAEA-D7F1-4420-B3E6-DD1E74DFC1FA}" type="pres">
      <dgm:prSet presAssocID="{64506B0E-35FC-4552-B807-079EB8E6337E}" presName="parTx" presStyleLbl="revTx" presStyleIdx="3" presStyleCnt="5">
        <dgm:presLayoutVars>
          <dgm:chMax val="0"/>
          <dgm:chPref val="0"/>
        </dgm:presLayoutVars>
      </dgm:prSet>
      <dgm:spPr/>
    </dgm:pt>
    <dgm:pt modelId="{99157B5D-3739-47BA-8DBA-5C1A158F7982}" type="pres">
      <dgm:prSet presAssocID="{DBBA443A-C8DF-4298-A687-5505AEA233EC}" presName="sibTrans" presStyleCnt="0"/>
      <dgm:spPr/>
    </dgm:pt>
    <dgm:pt modelId="{04F7E61B-3A18-4261-91C3-3ED6AC1B8F3C}" type="pres">
      <dgm:prSet presAssocID="{003AD86F-4F7D-4214-974A-46A0D7B81307}" presName="compNode" presStyleCnt="0"/>
      <dgm:spPr/>
    </dgm:pt>
    <dgm:pt modelId="{5D844314-6FEE-4A41-8624-8BA13DFF7064}" type="pres">
      <dgm:prSet presAssocID="{003AD86F-4F7D-4214-974A-46A0D7B81307}" presName="bgRect" presStyleLbl="bgShp" presStyleIdx="4" presStyleCnt="5"/>
      <dgm:spPr/>
    </dgm:pt>
    <dgm:pt modelId="{894CA9BC-C427-4735-B722-7CC3D34DDAD5}" type="pres">
      <dgm:prSet presAssocID="{003AD86F-4F7D-4214-974A-46A0D7B813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t Dog"/>
        </a:ext>
      </dgm:extLst>
    </dgm:pt>
    <dgm:pt modelId="{F0641A82-B3B2-41C9-9426-A996BB0032B1}" type="pres">
      <dgm:prSet presAssocID="{003AD86F-4F7D-4214-974A-46A0D7B81307}" presName="spaceRect" presStyleCnt="0"/>
      <dgm:spPr/>
    </dgm:pt>
    <dgm:pt modelId="{0E779D00-88A2-41BE-9C36-79CC431D3DC9}" type="pres">
      <dgm:prSet presAssocID="{003AD86F-4F7D-4214-974A-46A0D7B81307}" presName="parTx" presStyleLbl="revTx" presStyleIdx="4" presStyleCnt="5">
        <dgm:presLayoutVars>
          <dgm:chMax val="0"/>
          <dgm:chPref val="0"/>
        </dgm:presLayoutVars>
      </dgm:prSet>
      <dgm:spPr/>
    </dgm:pt>
  </dgm:ptLst>
  <dgm:cxnLst>
    <dgm:cxn modelId="{40907A05-39D5-4BDC-8E74-189801591004}" srcId="{44BFC540-E16E-45C0-B84F-F3B8D6DBE3F6}" destId="{BC75A5C6-FE48-40F0-A8A3-DBE6449A3760}" srcOrd="0" destOrd="0" parTransId="{815CC324-B90D-4399-9035-A7174B9D979A}" sibTransId="{07BC10ED-D4BF-44BE-AD54-9840B746C7EF}"/>
    <dgm:cxn modelId="{7B96ED5E-B400-4354-A2C9-839C9C39941D}" type="presOf" srcId="{ACF05DC1-2EC9-4A7E-BBD4-1797B0FB7A66}" destId="{255FE068-5C09-44B9-8AB9-F697859D275D}" srcOrd="0" destOrd="0" presId="urn:microsoft.com/office/officeart/2018/2/layout/IconVerticalSolidList"/>
    <dgm:cxn modelId="{10750C43-B42E-4DC1-8089-4AEE761B8947}" type="presOf" srcId="{BC75A5C6-FE48-40F0-A8A3-DBE6449A3760}" destId="{95CB7248-AF31-45D6-8E79-54A7EB5E7204}" srcOrd="0" destOrd="0" presId="urn:microsoft.com/office/officeart/2018/2/layout/IconVerticalSolidList"/>
    <dgm:cxn modelId="{485F0E6A-DF4E-4994-B97A-531789E9FAF1}" srcId="{44BFC540-E16E-45C0-B84F-F3B8D6DBE3F6}" destId="{9B2046A0-C829-4DE9-AB10-C82F0B3CF3E6}" srcOrd="1" destOrd="0" parTransId="{79D98B1A-75E9-4D7A-9354-E05B0E5277A5}" sibTransId="{1572E123-5169-4B7D-B17D-0DEC559F0430}"/>
    <dgm:cxn modelId="{219E5A4A-3D7A-432E-84BE-63429EA4EBE2}" srcId="{44BFC540-E16E-45C0-B84F-F3B8D6DBE3F6}" destId="{ACF05DC1-2EC9-4A7E-BBD4-1797B0FB7A66}" srcOrd="2" destOrd="0" parTransId="{C35D32F5-F8DF-4926-A295-C435870EBD65}" sibTransId="{1E434818-F247-4D78-8A9A-5B90F171F0A7}"/>
    <dgm:cxn modelId="{F27A4773-C725-420B-AAD7-C71D8F09DA53}" type="presOf" srcId="{44BFC540-E16E-45C0-B84F-F3B8D6DBE3F6}" destId="{2A0D9CED-34C6-4430-BBFF-7ADE697DD858}" srcOrd="0" destOrd="0" presId="urn:microsoft.com/office/officeart/2018/2/layout/IconVerticalSolidList"/>
    <dgm:cxn modelId="{2CEEB8A2-387F-4E96-8B1D-737BB1B95038}" type="presOf" srcId="{9B2046A0-C829-4DE9-AB10-C82F0B3CF3E6}" destId="{F0284091-EEBF-4566-98E5-1000DC1C4CEA}" srcOrd="0" destOrd="0" presId="urn:microsoft.com/office/officeart/2018/2/layout/IconVerticalSolidList"/>
    <dgm:cxn modelId="{D495AFAC-28E8-40DC-B37D-1AFDC9D9B4D2}" srcId="{44BFC540-E16E-45C0-B84F-F3B8D6DBE3F6}" destId="{003AD86F-4F7D-4214-974A-46A0D7B81307}" srcOrd="4" destOrd="0" parTransId="{EAFA2829-E7E4-4C11-9133-E2FAD14E1727}" sibTransId="{DD346218-E9D5-4435-B8F3-13F6FEF8BC26}"/>
    <dgm:cxn modelId="{1F19E7CA-9A35-4511-9B9C-A8BBB69744FB}" type="presOf" srcId="{003AD86F-4F7D-4214-974A-46A0D7B81307}" destId="{0E779D00-88A2-41BE-9C36-79CC431D3DC9}" srcOrd="0" destOrd="0" presId="urn:microsoft.com/office/officeart/2018/2/layout/IconVerticalSolidList"/>
    <dgm:cxn modelId="{892D07E6-C2F3-4A2A-9A24-DDA39B225C05}" srcId="{44BFC540-E16E-45C0-B84F-F3B8D6DBE3F6}" destId="{64506B0E-35FC-4552-B807-079EB8E6337E}" srcOrd="3" destOrd="0" parTransId="{A76B2172-0DB8-4126-BD7B-C321A64B651D}" sibTransId="{DBBA443A-C8DF-4298-A687-5505AEA233EC}"/>
    <dgm:cxn modelId="{9EE787EE-E8BD-44DB-AB86-F5A74736F79C}" type="presOf" srcId="{64506B0E-35FC-4552-B807-079EB8E6337E}" destId="{D25FBAEA-D7F1-4420-B3E6-DD1E74DFC1FA}" srcOrd="0" destOrd="0" presId="urn:microsoft.com/office/officeart/2018/2/layout/IconVerticalSolidList"/>
    <dgm:cxn modelId="{6F4C264B-BD86-439D-B637-147BD04E164B}" type="presParOf" srcId="{2A0D9CED-34C6-4430-BBFF-7ADE697DD858}" destId="{35FD85AE-4031-4C7B-BB0E-C520387F4D97}" srcOrd="0" destOrd="0" presId="urn:microsoft.com/office/officeart/2018/2/layout/IconVerticalSolidList"/>
    <dgm:cxn modelId="{E80247E6-1134-4CF6-987A-874788627F48}" type="presParOf" srcId="{35FD85AE-4031-4C7B-BB0E-C520387F4D97}" destId="{AFB61E43-31C7-491C-9AF5-98A39FB9413C}" srcOrd="0" destOrd="0" presId="urn:microsoft.com/office/officeart/2018/2/layout/IconVerticalSolidList"/>
    <dgm:cxn modelId="{260AAE99-FC19-4C03-AE30-59805290206E}" type="presParOf" srcId="{35FD85AE-4031-4C7B-BB0E-C520387F4D97}" destId="{127D38C8-2B8D-4183-BEE6-9E38463EE76A}" srcOrd="1" destOrd="0" presId="urn:microsoft.com/office/officeart/2018/2/layout/IconVerticalSolidList"/>
    <dgm:cxn modelId="{FBC7BB2A-88B4-49CA-91D1-C55B4B7AFDE1}" type="presParOf" srcId="{35FD85AE-4031-4C7B-BB0E-C520387F4D97}" destId="{1B7E643B-873F-448E-BE1D-E52751D2E557}" srcOrd="2" destOrd="0" presId="urn:microsoft.com/office/officeart/2018/2/layout/IconVerticalSolidList"/>
    <dgm:cxn modelId="{8E80C017-3DD4-4566-BE31-2161BB7C700E}" type="presParOf" srcId="{35FD85AE-4031-4C7B-BB0E-C520387F4D97}" destId="{95CB7248-AF31-45D6-8E79-54A7EB5E7204}" srcOrd="3" destOrd="0" presId="urn:microsoft.com/office/officeart/2018/2/layout/IconVerticalSolidList"/>
    <dgm:cxn modelId="{D2E630F2-CC3E-42ED-989F-3DDD7644F14B}" type="presParOf" srcId="{2A0D9CED-34C6-4430-BBFF-7ADE697DD858}" destId="{FFB0A36B-B516-4D6C-A33D-BF403559DA57}" srcOrd="1" destOrd="0" presId="urn:microsoft.com/office/officeart/2018/2/layout/IconVerticalSolidList"/>
    <dgm:cxn modelId="{81CE854C-C5E4-4045-B522-8D40FA084E54}" type="presParOf" srcId="{2A0D9CED-34C6-4430-BBFF-7ADE697DD858}" destId="{40600CFC-D6C6-41EE-B3A4-512F18DAB2D2}" srcOrd="2" destOrd="0" presId="urn:microsoft.com/office/officeart/2018/2/layout/IconVerticalSolidList"/>
    <dgm:cxn modelId="{EEAA3F00-DA68-4A41-9EAA-917BF0D94F78}" type="presParOf" srcId="{40600CFC-D6C6-41EE-B3A4-512F18DAB2D2}" destId="{37C803E7-51AB-4556-A52D-9BBC1F529B24}" srcOrd="0" destOrd="0" presId="urn:microsoft.com/office/officeart/2018/2/layout/IconVerticalSolidList"/>
    <dgm:cxn modelId="{B811106F-89FD-4E15-B185-870C33DFF3BF}" type="presParOf" srcId="{40600CFC-D6C6-41EE-B3A4-512F18DAB2D2}" destId="{F9888885-CBF2-4C98-AE29-D3980C64EDCC}" srcOrd="1" destOrd="0" presId="urn:microsoft.com/office/officeart/2018/2/layout/IconVerticalSolidList"/>
    <dgm:cxn modelId="{9FF9B24E-68CC-4EE3-989C-B60561B043AE}" type="presParOf" srcId="{40600CFC-D6C6-41EE-B3A4-512F18DAB2D2}" destId="{B3FE503F-DD77-4BC5-BCBF-4A7D98B316C5}" srcOrd="2" destOrd="0" presId="urn:microsoft.com/office/officeart/2018/2/layout/IconVerticalSolidList"/>
    <dgm:cxn modelId="{56AA5F84-1DD8-44E0-BC45-0A8B6AA3726B}" type="presParOf" srcId="{40600CFC-D6C6-41EE-B3A4-512F18DAB2D2}" destId="{F0284091-EEBF-4566-98E5-1000DC1C4CEA}" srcOrd="3" destOrd="0" presId="urn:microsoft.com/office/officeart/2018/2/layout/IconVerticalSolidList"/>
    <dgm:cxn modelId="{A5584A81-38EE-4469-BC34-39282190BF59}" type="presParOf" srcId="{2A0D9CED-34C6-4430-BBFF-7ADE697DD858}" destId="{F9B16F6D-272A-4A12-88F8-38D2B6A6C710}" srcOrd="3" destOrd="0" presId="urn:microsoft.com/office/officeart/2018/2/layout/IconVerticalSolidList"/>
    <dgm:cxn modelId="{7B4EBDE8-C13F-4387-B680-06CE511C0D0D}" type="presParOf" srcId="{2A0D9CED-34C6-4430-BBFF-7ADE697DD858}" destId="{43F2F155-56B6-4787-B57A-2B86075E3BAE}" srcOrd="4" destOrd="0" presId="urn:microsoft.com/office/officeart/2018/2/layout/IconVerticalSolidList"/>
    <dgm:cxn modelId="{81F87DFC-12CC-40C9-B168-59D3B3AADB8B}" type="presParOf" srcId="{43F2F155-56B6-4787-B57A-2B86075E3BAE}" destId="{78FA7B94-C37A-4606-9C9A-E7ECF3E5DE35}" srcOrd="0" destOrd="0" presId="urn:microsoft.com/office/officeart/2018/2/layout/IconVerticalSolidList"/>
    <dgm:cxn modelId="{5698589F-67FF-4E89-98C9-C8A495BC9811}" type="presParOf" srcId="{43F2F155-56B6-4787-B57A-2B86075E3BAE}" destId="{808DC8D9-FA5C-454E-ACB4-7E8FB7B71CDF}" srcOrd="1" destOrd="0" presId="urn:microsoft.com/office/officeart/2018/2/layout/IconVerticalSolidList"/>
    <dgm:cxn modelId="{251EBD88-9277-4D6B-ADB9-D28EBC4BFC6A}" type="presParOf" srcId="{43F2F155-56B6-4787-B57A-2B86075E3BAE}" destId="{A687948F-652A-4C44-A4A4-B45D852DBCD2}" srcOrd="2" destOrd="0" presId="urn:microsoft.com/office/officeart/2018/2/layout/IconVerticalSolidList"/>
    <dgm:cxn modelId="{434EB236-19EB-421B-90E0-977783C4E3BE}" type="presParOf" srcId="{43F2F155-56B6-4787-B57A-2B86075E3BAE}" destId="{255FE068-5C09-44B9-8AB9-F697859D275D}" srcOrd="3" destOrd="0" presId="urn:microsoft.com/office/officeart/2018/2/layout/IconVerticalSolidList"/>
    <dgm:cxn modelId="{DD62196D-0D05-445F-B06B-CC2EF91C5D9B}" type="presParOf" srcId="{2A0D9CED-34C6-4430-BBFF-7ADE697DD858}" destId="{0571C177-5222-49BE-BD35-C42EEB48E09F}" srcOrd="5" destOrd="0" presId="urn:microsoft.com/office/officeart/2018/2/layout/IconVerticalSolidList"/>
    <dgm:cxn modelId="{31C7E108-8276-4559-AAEE-75DE781F9C3C}" type="presParOf" srcId="{2A0D9CED-34C6-4430-BBFF-7ADE697DD858}" destId="{67647A3A-87A9-4E2D-9EE3-35B6896305F5}" srcOrd="6" destOrd="0" presId="urn:microsoft.com/office/officeart/2018/2/layout/IconVerticalSolidList"/>
    <dgm:cxn modelId="{89C272EB-107A-4072-96B4-C0795C54CB41}" type="presParOf" srcId="{67647A3A-87A9-4E2D-9EE3-35B6896305F5}" destId="{0D95C297-4A28-4725-8E69-D92A430928B4}" srcOrd="0" destOrd="0" presId="urn:microsoft.com/office/officeart/2018/2/layout/IconVerticalSolidList"/>
    <dgm:cxn modelId="{BA0AA36D-3F22-4195-8EA2-F9AED6BE16CB}" type="presParOf" srcId="{67647A3A-87A9-4E2D-9EE3-35B6896305F5}" destId="{98029E5A-5715-45B2-BD24-47C34F319B96}" srcOrd="1" destOrd="0" presId="urn:microsoft.com/office/officeart/2018/2/layout/IconVerticalSolidList"/>
    <dgm:cxn modelId="{0E1AAC98-AE39-46BE-9485-5625D23D4491}" type="presParOf" srcId="{67647A3A-87A9-4E2D-9EE3-35B6896305F5}" destId="{16348117-F422-41E9-AD2D-201BD4EDD349}" srcOrd="2" destOrd="0" presId="urn:microsoft.com/office/officeart/2018/2/layout/IconVerticalSolidList"/>
    <dgm:cxn modelId="{DD88CA8A-51D6-4916-AE91-D4AB56194B46}" type="presParOf" srcId="{67647A3A-87A9-4E2D-9EE3-35B6896305F5}" destId="{D25FBAEA-D7F1-4420-B3E6-DD1E74DFC1FA}" srcOrd="3" destOrd="0" presId="urn:microsoft.com/office/officeart/2018/2/layout/IconVerticalSolidList"/>
    <dgm:cxn modelId="{64EAD87C-299F-4CDD-91B9-22D8B843CA8A}" type="presParOf" srcId="{2A0D9CED-34C6-4430-BBFF-7ADE697DD858}" destId="{99157B5D-3739-47BA-8DBA-5C1A158F7982}" srcOrd="7" destOrd="0" presId="urn:microsoft.com/office/officeart/2018/2/layout/IconVerticalSolidList"/>
    <dgm:cxn modelId="{B79FE3A1-D46A-4773-966F-3F03F615C484}" type="presParOf" srcId="{2A0D9CED-34C6-4430-BBFF-7ADE697DD858}" destId="{04F7E61B-3A18-4261-91C3-3ED6AC1B8F3C}" srcOrd="8" destOrd="0" presId="urn:microsoft.com/office/officeart/2018/2/layout/IconVerticalSolidList"/>
    <dgm:cxn modelId="{C7C93347-F74C-4627-8DCD-9119AAA9E9D5}" type="presParOf" srcId="{04F7E61B-3A18-4261-91C3-3ED6AC1B8F3C}" destId="{5D844314-6FEE-4A41-8624-8BA13DFF7064}" srcOrd="0" destOrd="0" presId="urn:microsoft.com/office/officeart/2018/2/layout/IconVerticalSolidList"/>
    <dgm:cxn modelId="{B9EED9C5-5637-4E65-A892-9643C79545B6}" type="presParOf" srcId="{04F7E61B-3A18-4261-91C3-3ED6AC1B8F3C}" destId="{894CA9BC-C427-4735-B722-7CC3D34DDAD5}" srcOrd="1" destOrd="0" presId="urn:microsoft.com/office/officeart/2018/2/layout/IconVerticalSolidList"/>
    <dgm:cxn modelId="{AA730CDA-A91A-4784-867B-18935F46E6A1}" type="presParOf" srcId="{04F7E61B-3A18-4261-91C3-3ED6AC1B8F3C}" destId="{F0641A82-B3B2-41C9-9426-A996BB0032B1}" srcOrd="2" destOrd="0" presId="urn:microsoft.com/office/officeart/2018/2/layout/IconVerticalSolidList"/>
    <dgm:cxn modelId="{03D2CA66-98D3-4182-AA0D-0F59839537A8}" type="presParOf" srcId="{04F7E61B-3A18-4261-91C3-3ED6AC1B8F3C}" destId="{0E779D00-88A2-41BE-9C36-79CC431D3D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953FF-4F8F-4EAE-B138-480782276BAF}"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A264DFE-CEEC-47B4-BB3C-12E8FA90F95D}">
      <dgm:prSet custT="1"/>
      <dgm:spPr/>
      <dgm:t>
        <a:bodyPr/>
        <a:lstStyle/>
        <a:p>
          <a:pPr>
            <a:lnSpc>
              <a:spcPct val="100000"/>
            </a:lnSpc>
          </a:pPr>
          <a:r>
            <a:rPr lang="en-US" sz="1600" dirty="0"/>
            <a:t>Promote ‘</a:t>
          </a:r>
          <a:r>
            <a:rPr lang="en-US" sz="1600" u="sng" dirty="0"/>
            <a:t>Netiquette</a:t>
          </a:r>
          <a:r>
            <a:rPr lang="en-US" sz="1600" dirty="0"/>
            <a:t>’ in online communication: respond professionally, positively, clearly &amp; concisely</a:t>
          </a:r>
        </a:p>
      </dgm:t>
    </dgm:pt>
    <dgm:pt modelId="{24C37C82-FB0C-488D-9714-FBFC6AFFC2B5}" type="parTrans" cxnId="{9469732E-A9B0-4727-B700-3ACC8490ABAF}">
      <dgm:prSet/>
      <dgm:spPr/>
      <dgm:t>
        <a:bodyPr/>
        <a:lstStyle/>
        <a:p>
          <a:endParaRPr lang="en-US"/>
        </a:p>
      </dgm:t>
    </dgm:pt>
    <dgm:pt modelId="{136A39DA-0E5D-4D21-A7E8-D11B552CF150}" type="sibTrans" cxnId="{9469732E-A9B0-4727-B700-3ACC8490ABAF}">
      <dgm:prSet/>
      <dgm:spPr/>
      <dgm:t>
        <a:bodyPr/>
        <a:lstStyle/>
        <a:p>
          <a:endParaRPr lang="en-US"/>
        </a:p>
      </dgm:t>
    </dgm:pt>
    <dgm:pt modelId="{C9663A0F-1BB7-41D4-847F-18E31FE75F66}">
      <dgm:prSet custT="1"/>
      <dgm:spPr/>
      <dgm:t>
        <a:bodyPr/>
        <a:lstStyle/>
        <a:p>
          <a:pPr>
            <a:lnSpc>
              <a:spcPct val="100000"/>
            </a:lnSpc>
          </a:pPr>
          <a:r>
            <a:rPr lang="en-US" sz="1600" u="sng" dirty="0"/>
            <a:t>Flexibility</a:t>
          </a:r>
          <a:r>
            <a:rPr lang="en-US" sz="1600" dirty="0"/>
            <a:t>: work with student due dates if student has any issues (note notice should be given to faculty prior to assignment due dates for consideration to be given</a:t>
          </a:r>
          <a:r>
            <a:rPr lang="en-US" sz="1300" dirty="0"/>
            <a:t>)</a:t>
          </a:r>
        </a:p>
      </dgm:t>
    </dgm:pt>
    <dgm:pt modelId="{7983DAD7-C99C-49FC-9C7A-59E5778AF7EC}" type="parTrans" cxnId="{51DEB6C8-F670-4D88-A05D-2053D4F2641A}">
      <dgm:prSet/>
      <dgm:spPr/>
      <dgm:t>
        <a:bodyPr/>
        <a:lstStyle/>
        <a:p>
          <a:endParaRPr lang="en-US"/>
        </a:p>
      </dgm:t>
    </dgm:pt>
    <dgm:pt modelId="{6B38C658-9CA6-4A31-84B1-F340097B0ABE}" type="sibTrans" cxnId="{51DEB6C8-F670-4D88-A05D-2053D4F2641A}">
      <dgm:prSet/>
      <dgm:spPr/>
      <dgm:t>
        <a:bodyPr/>
        <a:lstStyle/>
        <a:p>
          <a:endParaRPr lang="en-US"/>
        </a:p>
      </dgm:t>
    </dgm:pt>
    <dgm:pt modelId="{BFF93A87-7BF5-4AAF-AB18-E25618559261}">
      <dgm:prSet custT="1"/>
      <dgm:spPr/>
      <dgm:t>
        <a:bodyPr/>
        <a:lstStyle/>
        <a:p>
          <a:pPr>
            <a:lnSpc>
              <a:spcPct val="100000"/>
            </a:lnSpc>
          </a:pPr>
          <a:r>
            <a:rPr lang="en-US" sz="1600" u="sng" dirty="0"/>
            <a:t>Time management</a:t>
          </a:r>
          <a:r>
            <a:rPr lang="en-US" sz="1600" dirty="0"/>
            <a:t>: your communication should estimate time students should anticipate will be needed for tasks: readings, DB &amp; assignments</a:t>
          </a:r>
        </a:p>
      </dgm:t>
    </dgm:pt>
    <dgm:pt modelId="{3B4385C6-AED2-417C-A4E1-07267C4154A2}" type="parTrans" cxnId="{7302CE45-8AB9-400C-B2B5-139E9E8741F4}">
      <dgm:prSet/>
      <dgm:spPr/>
      <dgm:t>
        <a:bodyPr/>
        <a:lstStyle/>
        <a:p>
          <a:endParaRPr lang="en-US"/>
        </a:p>
      </dgm:t>
    </dgm:pt>
    <dgm:pt modelId="{051AF7CB-15F9-492A-9047-A527534DE536}" type="sibTrans" cxnId="{7302CE45-8AB9-400C-B2B5-139E9E8741F4}">
      <dgm:prSet/>
      <dgm:spPr/>
      <dgm:t>
        <a:bodyPr/>
        <a:lstStyle/>
        <a:p>
          <a:endParaRPr lang="en-US"/>
        </a:p>
      </dgm:t>
    </dgm:pt>
    <dgm:pt modelId="{F25E470D-8992-48E8-AD40-1F8459DEFC7F}" type="pres">
      <dgm:prSet presAssocID="{9C8953FF-4F8F-4EAE-B138-480782276BAF}" presName="root" presStyleCnt="0">
        <dgm:presLayoutVars>
          <dgm:dir/>
          <dgm:resizeHandles val="exact"/>
        </dgm:presLayoutVars>
      </dgm:prSet>
      <dgm:spPr/>
    </dgm:pt>
    <dgm:pt modelId="{11AA292A-CA71-4E8B-AE53-32DFEFE9DD08}" type="pres">
      <dgm:prSet presAssocID="{FA264DFE-CEEC-47B4-BB3C-12E8FA90F95D}" presName="compNode" presStyleCnt="0"/>
      <dgm:spPr/>
    </dgm:pt>
    <dgm:pt modelId="{D1D0D451-8737-4749-BC83-80B0BEA3AD0E}" type="pres">
      <dgm:prSet presAssocID="{FA264DFE-CEEC-47B4-BB3C-12E8FA90F9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4A8B151-F295-46F7-970A-CF03B5CE9CB4}" type="pres">
      <dgm:prSet presAssocID="{FA264DFE-CEEC-47B4-BB3C-12E8FA90F95D}" presName="spaceRect" presStyleCnt="0"/>
      <dgm:spPr/>
    </dgm:pt>
    <dgm:pt modelId="{4F64326F-6C4F-404D-822C-3CC979D9927A}" type="pres">
      <dgm:prSet presAssocID="{FA264DFE-CEEC-47B4-BB3C-12E8FA90F95D}" presName="textRect" presStyleLbl="revTx" presStyleIdx="0" presStyleCnt="3">
        <dgm:presLayoutVars>
          <dgm:chMax val="1"/>
          <dgm:chPref val="1"/>
        </dgm:presLayoutVars>
      </dgm:prSet>
      <dgm:spPr/>
    </dgm:pt>
    <dgm:pt modelId="{8FBC697C-92C1-4B05-831E-16B75928BBF6}" type="pres">
      <dgm:prSet presAssocID="{136A39DA-0E5D-4D21-A7E8-D11B552CF150}" presName="sibTrans" presStyleCnt="0"/>
      <dgm:spPr/>
    </dgm:pt>
    <dgm:pt modelId="{FE417143-231E-43C9-B06F-6F7BE83A8569}" type="pres">
      <dgm:prSet presAssocID="{C9663A0F-1BB7-41D4-847F-18E31FE75F66}" presName="compNode" presStyleCnt="0"/>
      <dgm:spPr/>
    </dgm:pt>
    <dgm:pt modelId="{B6935255-0271-4C50-8D25-7766DFB073C0}" type="pres">
      <dgm:prSet presAssocID="{C9663A0F-1BB7-41D4-847F-18E31FE75F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BB1118A-0878-4181-A2A3-26D7BF11CD97}" type="pres">
      <dgm:prSet presAssocID="{C9663A0F-1BB7-41D4-847F-18E31FE75F66}" presName="spaceRect" presStyleCnt="0"/>
      <dgm:spPr/>
    </dgm:pt>
    <dgm:pt modelId="{DB8F9DEC-8DD5-4FC6-BC35-A0BD303A5D47}" type="pres">
      <dgm:prSet presAssocID="{C9663A0F-1BB7-41D4-847F-18E31FE75F66}" presName="textRect" presStyleLbl="revTx" presStyleIdx="1" presStyleCnt="3">
        <dgm:presLayoutVars>
          <dgm:chMax val="1"/>
          <dgm:chPref val="1"/>
        </dgm:presLayoutVars>
      </dgm:prSet>
      <dgm:spPr/>
    </dgm:pt>
    <dgm:pt modelId="{2709D500-1404-4659-BC61-0BA7382E55A2}" type="pres">
      <dgm:prSet presAssocID="{6B38C658-9CA6-4A31-84B1-F340097B0ABE}" presName="sibTrans" presStyleCnt="0"/>
      <dgm:spPr/>
    </dgm:pt>
    <dgm:pt modelId="{83794B17-31C4-4322-A677-DF33F17924E6}" type="pres">
      <dgm:prSet presAssocID="{BFF93A87-7BF5-4AAF-AB18-E25618559261}" presName="compNode" presStyleCnt="0"/>
      <dgm:spPr/>
    </dgm:pt>
    <dgm:pt modelId="{93BF4203-505C-4583-B85B-B7C48D96F108}" type="pres">
      <dgm:prSet presAssocID="{BFF93A87-7BF5-4AAF-AB18-E256185592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D58BC2A6-DE00-473B-A0FD-02C77B7973FD}" type="pres">
      <dgm:prSet presAssocID="{BFF93A87-7BF5-4AAF-AB18-E25618559261}" presName="spaceRect" presStyleCnt="0"/>
      <dgm:spPr/>
    </dgm:pt>
    <dgm:pt modelId="{FEE64D50-7D26-44B1-BE38-3A70B8E1CE85}" type="pres">
      <dgm:prSet presAssocID="{BFF93A87-7BF5-4AAF-AB18-E25618559261}" presName="textRect" presStyleLbl="revTx" presStyleIdx="2" presStyleCnt="3">
        <dgm:presLayoutVars>
          <dgm:chMax val="1"/>
          <dgm:chPref val="1"/>
        </dgm:presLayoutVars>
      </dgm:prSet>
      <dgm:spPr/>
    </dgm:pt>
  </dgm:ptLst>
  <dgm:cxnLst>
    <dgm:cxn modelId="{9469732E-A9B0-4727-B700-3ACC8490ABAF}" srcId="{9C8953FF-4F8F-4EAE-B138-480782276BAF}" destId="{FA264DFE-CEEC-47B4-BB3C-12E8FA90F95D}" srcOrd="0" destOrd="0" parTransId="{24C37C82-FB0C-488D-9714-FBFC6AFFC2B5}" sibTransId="{136A39DA-0E5D-4D21-A7E8-D11B552CF150}"/>
    <dgm:cxn modelId="{C3CA6544-3BF2-497C-AC91-02F64E93B4AA}" type="presOf" srcId="{FA264DFE-CEEC-47B4-BB3C-12E8FA90F95D}" destId="{4F64326F-6C4F-404D-822C-3CC979D9927A}" srcOrd="0" destOrd="0" presId="urn:microsoft.com/office/officeart/2018/2/layout/IconLabelList"/>
    <dgm:cxn modelId="{7302CE45-8AB9-400C-B2B5-139E9E8741F4}" srcId="{9C8953FF-4F8F-4EAE-B138-480782276BAF}" destId="{BFF93A87-7BF5-4AAF-AB18-E25618559261}" srcOrd="2" destOrd="0" parTransId="{3B4385C6-AED2-417C-A4E1-07267C4154A2}" sibTransId="{051AF7CB-15F9-492A-9047-A527534DE536}"/>
    <dgm:cxn modelId="{E500FE48-2E65-45FA-8F0A-938766A4E291}" type="presOf" srcId="{BFF93A87-7BF5-4AAF-AB18-E25618559261}" destId="{FEE64D50-7D26-44B1-BE38-3A70B8E1CE85}" srcOrd="0" destOrd="0" presId="urn:microsoft.com/office/officeart/2018/2/layout/IconLabelList"/>
    <dgm:cxn modelId="{AAC570C4-FA78-461A-A0D8-1722A885D1E2}" type="presOf" srcId="{9C8953FF-4F8F-4EAE-B138-480782276BAF}" destId="{F25E470D-8992-48E8-AD40-1F8459DEFC7F}" srcOrd="0" destOrd="0" presId="urn:microsoft.com/office/officeart/2018/2/layout/IconLabelList"/>
    <dgm:cxn modelId="{51DEB6C8-F670-4D88-A05D-2053D4F2641A}" srcId="{9C8953FF-4F8F-4EAE-B138-480782276BAF}" destId="{C9663A0F-1BB7-41D4-847F-18E31FE75F66}" srcOrd="1" destOrd="0" parTransId="{7983DAD7-C99C-49FC-9C7A-59E5778AF7EC}" sibTransId="{6B38C658-9CA6-4A31-84B1-F340097B0ABE}"/>
    <dgm:cxn modelId="{136F20EB-DBA5-48F9-A6E8-1CA406A60872}" type="presOf" srcId="{C9663A0F-1BB7-41D4-847F-18E31FE75F66}" destId="{DB8F9DEC-8DD5-4FC6-BC35-A0BD303A5D47}" srcOrd="0" destOrd="0" presId="urn:microsoft.com/office/officeart/2018/2/layout/IconLabelList"/>
    <dgm:cxn modelId="{70AA693D-1C1C-44DF-9CBE-08D7609F1F49}" type="presParOf" srcId="{F25E470D-8992-48E8-AD40-1F8459DEFC7F}" destId="{11AA292A-CA71-4E8B-AE53-32DFEFE9DD08}" srcOrd="0" destOrd="0" presId="urn:microsoft.com/office/officeart/2018/2/layout/IconLabelList"/>
    <dgm:cxn modelId="{25DC41E0-201B-4DA3-BF30-339AF231CA70}" type="presParOf" srcId="{11AA292A-CA71-4E8B-AE53-32DFEFE9DD08}" destId="{D1D0D451-8737-4749-BC83-80B0BEA3AD0E}" srcOrd="0" destOrd="0" presId="urn:microsoft.com/office/officeart/2018/2/layout/IconLabelList"/>
    <dgm:cxn modelId="{BE056138-2921-41C1-990A-3774D6A7FB8D}" type="presParOf" srcId="{11AA292A-CA71-4E8B-AE53-32DFEFE9DD08}" destId="{B4A8B151-F295-46F7-970A-CF03B5CE9CB4}" srcOrd="1" destOrd="0" presId="urn:microsoft.com/office/officeart/2018/2/layout/IconLabelList"/>
    <dgm:cxn modelId="{E64CA74F-37B6-401A-A6A8-969CD09AFE7E}" type="presParOf" srcId="{11AA292A-CA71-4E8B-AE53-32DFEFE9DD08}" destId="{4F64326F-6C4F-404D-822C-3CC979D9927A}" srcOrd="2" destOrd="0" presId="urn:microsoft.com/office/officeart/2018/2/layout/IconLabelList"/>
    <dgm:cxn modelId="{4AD560F1-625E-477F-973C-06BC13711932}" type="presParOf" srcId="{F25E470D-8992-48E8-AD40-1F8459DEFC7F}" destId="{8FBC697C-92C1-4B05-831E-16B75928BBF6}" srcOrd="1" destOrd="0" presId="urn:microsoft.com/office/officeart/2018/2/layout/IconLabelList"/>
    <dgm:cxn modelId="{6342CE91-185C-4D14-8C23-FF8DAB48F6DC}" type="presParOf" srcId="{F25E470D-8992-48E8-AD40-1F8459DEFC7F}" destId="{FE417143-231E-43C9-B06F-6F7BE83A8569}" srcOrd="2" destOrd="0" presId="urn:microsoft.com/office/officeart/2018/2/layout/IconLabelList"/>
    <dgm:cxn modelId="{A54D4960-AEA8-41F2-BB5E-BC18C30E9FCA}" type="presParOf" srcId="{FE417143-231E-43C9-B06F-6F7BE83A8569}" destId="{B6935255-0271-4C50-8D25-7766DFB073C0}" srcOrd="0" destOrd="0" presId="urn:microsoft.com/office/officeart/2018/2/layout/IconLabelList"/>
    <dgm:cxn modelId="{ED01B348-5822-40F5-B640-82A7A8363C7A}" type="presParOf" srcId="{FE417143-231E-43C9-B06F-6F7BE83A8569}" destId="{5BB1118A-0878-4181-A2A3-26D7BF11CD97}" srcOrd="1" destOrd="0" presId="urn:microsoft.com/office/officeart/2018/2/layout/IconLabelList"/>
    <dgm:cxn modelId="{FDF29DE0-17F2-41CD-A40E-788F3028126B}" type="presParOf" srcId="{FE417143-231E-43C9-B06F-6F7BE83A8569}" destId="{DB8F9DEC-8DD5-4FC6-BC35-A0BD303A5D47}" srcOrd="2" destOrd="0" presId="urn:microsoft.com/office/officeart/2018/2/layout/IconLabelList"/>
    <dgm:cxn modelId="{2A33D7A2-3FD9-44F6-AD8D-B186BAC8DD48}" type="presParOf" srcId="{F25E470D-8992-48E8-AD40-1F8459DEFC7F}" destId="{2709D500-1404-4659-BC61-0BA7382E55A2}" srcOrd="3" destOrd="0" presId="urn:microsoft.com/office/officeart/2018/2/layout/IconLabelList"/>
    <dgm:cxn modelId="{DE29E4BC-ADD0-42BF-9CED-0B041B70A1DB}" type="presParOf" srcId="{F25E470D-8992-48E8-AD40-1F8459DEFC7F}" destId="{83794B17-31C4-4322-A677-DF33F17924E6}" srcOrd="4" destOrd="0" presId="urn:microsoft.com/office/officeart/2018/2/layout/IconLabelList"/>
    <dgm:cxn modelId="{DB223C53-87CB-4517-B821-AC80EFD8911A}" type="presParOf" srcId="{83794B17-31C4-4322-A677-DF33F17924E6}" destId="{93BF4203-505C-4583-B85B-B7C48D96F108}" srcOrd="0" destOrd="0" presId="urn:microsoft.com/office/officeart/2018/2/layout/IconLabelList"/>
    <dgm:cxn modelId="{98F3700D-B94E-4F97-B907-E514F157BBA3}" type="presParOf" srcId="{83794B17-31C4-4322-A677-DF33F17924E6}" destId="{D58BC2A6-DE00-473B-A0FD-02C77B7973FD}" srcOrd="1" destOrd="0" presId="urn:microsoft.com/office/officeart/2018/2/layout/IconLabelList"/>
    <dgm:cxn modelId="{DE93C3DA-D2EC-4A01-9984-7759B9E26C0A}" type="presParOf" srcId="{83794B17-31C4-4322-A677-DF33F17924E6}" destId="{FEE64D50-7D26-44B1-BE38-3A70B8E1CE8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61E43-31C7-491C-9AF5-98A39FB9413C}">
      <dsp:nvSpPr>
        <dsp:cNvPr id="0" name=""/>
        <dsp:cNvSpPr/>
      </dsp:nvSpPr>
      <dsp:spPr>
        <a:xfrm>
          <a:off x="0" y="3399"/>
          <a:ext cx="78867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D38C8-2B8D-4183-BEE6-9E38463EE76A}">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CB7248-AF31-45D6-8E79-54A7EB5E7204}">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90000"/>
            </a:lnSpc>
            <a:spcBef>
              <a:spcPct val="0"/>
            </a:spcBef>
            <a:spcAft>
              <a:spcPct val="35000"/>
            </a:spcAft>
            <a:buNone/>
          </a:pPr>
          <a:r>
            <a:rPr lang="en-US" sz="1400" kern="1200"/>
            <a:t>Feedback is motivating, encouraging and positive</a:t>
          </a:r>
        </a:p>
      </dsp:txBody>
      <dsp:txXfrm>
        <a:off x="836323" y="3399"/>
        <a:ext cx="7050376" cy="724089"/>
      </dsp:txXfrm>
    </dsp:sp>
    <dsp:sp modelId="{37C803E7-51AB-4556-A52D-9BBC1F529B24}">
      <dsp:nvSpPr>
        <dsp:cNvPr id="0" name=""/>
        <dsp:cNvSpPr/>
      </dsp:nvSpPr>
      <dsp:spPr>
        <a:xfrm>
          <a:off x="0" y="908511"/>
          <a:ext cx="78867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88885-CBF2-4C98-AE29-D3980C64EDCC}">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284091-EEBF-4566-98E5-1000DC1C4CEA}">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90000"/>
            </a:lnSpc>
            <a:spcBef>
              <a:spcPct val="0"/>
            </a:spcBef>
            <a:spcAft>
              <a:spcPct val="35000"/>
            </a:spcAft>
            <a:buNone/>
          </a:pPr>
          <a:r>
            <a:rPr lang="en-US" sz="1400" kern="1200"/>
            <a:t>Feedback is thorough, specific, and provides additional resources</a:t>
          </a:r>
        </a:p>
      </dsp:txBody>
      <dsp:txXfrm>
        <a:off x="836323" y="908511"/>
        <a:ext cx="7050376" cy="724089"/>
      </dsp:txXfrm>
    </dsp:sp>
    <dsp:sp modelId="{78FA7B94-C37A-4606-9C9A-E7ECF3E5DE35}">
      <dsp:nvSpPr>
        <dsp:cNvPr id="0" name=""/>
        <dsp:cNvSpPr/>
      </dsp:nvSpPr>
      <dsp:spPr>
        <a:xfrm>
          <a:off x="0" y="1813624"/>
          <a:ext cx="78867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DC8D9-FA5C-454E-ACB4-7E8FB7B71CDF}">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5FE068-5C09-44B9-8AB9-F697859D275D}">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90000"/>
            </a:lnSpc>
            <a:spcBef>
              <a:spcPct val="0"/>
            </a:spcBef>
            <a:spcAft>
              <a:spcPct val="35000"/>
            </a:spcAft>
            <a:buNone/>
          </a:pPr>
          <a:r>
            <a:rPr lang="en-US" sz="1400" kern="1200"/>
            <a:t>Faculty encourages student feedback and participation</a:t>
          </a:r>
        </a:p>
      </dsp:txBody>
      <dsp:txXfrm>
        <a:off x="836323" y="1813624"/>
        <a:ext cx="7050376" cy="724089"/>
      </dsp:txXfrm>
    </dsp:sp>
    <dsp:sp modelId="{0D95C297-4A28-4725-8E69-D92A430928B4}">
      <dsp:nvSpPr>
        <dsp:cNvPr id="0" name=""/>
        <dsp:cNvSpPr/>
      </dsp:nvSpPr>
      <dsp:spPr>
        <a:xfrm>
          <a:off x="0" y="2718736"/>
          <a:ext cx="78867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29E5A-5715-45B2-BD24-47C34F319B96}">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5FBAEA-D7F1-4420-B3E6-DD1E74DFC1FA}">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90000"/>
            </a:lnSpc>
            <a:spcBef>
              <a:spcPct val="0"/>
            </a:spcBef>
            <a:spcAft>
              <a:spcPct val="35000"/>
            </a:spcAft>
            <a:buNone/>
          </a:pPr>
          <a:r>
            <a:rPr lang="en-US" sz="1400" kern="1200"/>
            <a:t>Communication encourages critical thinking and further discussion</a:t>
          </a:r>
        </a:p>
      </dsp:txBody>
      <dsp:txXfrm>
        <a:off x="836323" y="2718736"/>
        <a:ext cx="7050376" cy="724089"/>
      </dsp:txXfrm>
    </dsp:sp>
    <dsp:sp modelId="{5D844314-6FEE-4A41-8624-8BA13DFF7064}">
      <dsp:nvSpPr>
        <dsp:cNvPr id="0" name=""/>
        <dsp:cNvSpPr/>
      </dsp:nvSpPr>
      <dsp:spPr>
        <a:xfrm>
          <a:off x="0" y="3623848"/>
          <a:ext cx="78867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CA9BC-C427-4735-B722-7CC3D34DDAD5}">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779D00-88A2-41BE-9C36-79CC431D3DC9}">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90000"/>
            </a:lnSpc>
            <a:spcBef>
              <a:spcPct val="0"/>
            </a:spcBef>
            <a:spcAft>
              <a:spcPct val="35000"/>
            </a:spcAft>
            <a:buNone/>
          </a:pPr>
          <a:r>
            <a:rPr lang="en-US" sz="1400" kern="1200"/>
            <a:t>Sandwich method is used:  positive, constructive &amp; then positive; contribute to and extend discussion, provide direction or guidance when needed and employ critical thinking</a:t>
          </a:r>
        </a:p>
      </dsp:txBody>
      <dsp:txXfrm>
        <a:off x="836323" y="3623848"/>
        <a:ext cx="70503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0D451-8737-4749-BC83-80B0BEA3AD0E}">
      <dsp:nvSpPr>
        <dsp:cNvPr id="0" name=""/>
        <dsp:cNvSpPr/>
      </dsp:nvSpPr>
      <dsp:spPr>
        <a:xfrm>
          <a:off x="677775" y="576556"/>
          <a:ext cx="1072881" cy="10728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64326F-6C4F-404D-822C-3CC979D9927A}">
      <dsp:nvSpPr>
        <dsp:cNvPr id="0" name=""/>
        <dsp:cNvSpPr/>
      </dsp:nvSpPr>
      <dsp:spPr>
        <a:xfrm>
          <a:off x="22126" y="2146131"/>
          <a:ext cx="2384180"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Promote ‘</a:t>
          </a:r>
          <a:r>
            <a:rPr lang="en-US" sz="1600" u="sng" kern="1200" dirty="0"/>
            <a:t>Netiquette</a:t>
          </a:r>
          <a:r>
            <a:rPr lang="en-US" sz="1600" kern="1200" dirty="0"/>
            <a:t>’ in online communication: respond professionally, positively, clearly &amp; concisely</a:t>
          </a:r>
        </a:p>
      </dsp:txBody>
      <dsp:txXfrm>
        <a:off x="22126" y="2146131"/>
        <a:ext cx="2384180" cy="1739882"/>
      </dsp:txXfrm>
    </dsp:sp>
    <dsp:sp modelId="{B6935255-0271-4C50-8D25-7766DFB073C0}">
      <dsp:nvSpPr>
        <dsp:cNvPr id="0" name=""/>
        <dsp:cNvSpPr/>
      </dsp:nvSpPr>
      <dsp:spPr>
        <a:xfrm>
          <a:off x="3479187" y="576556"/>
          <a:ext cx="1072881" cy="10728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F9DEC-8DD5-4FC6-BC35-A0BD303A5D47}">
      <dsp:nvSpPr>
        <dsp:cNvPr id="0" name=""/>
        <dsp:cNvSpPr/>
      </dsp:nvSpPr>
      <dsp:spPr>
        <a:xfrm>
          <a:off x="2823537" y="2146131"/>
          <a:ext cx="2384180"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u="sng" kern="1200" dirty="0"/>
            <a:t>Flexibility</a:t>
          </a:r>
          <a:r>
            <a:rPr lang="en-US" sz="1600" kern="1200" dirty="0"/>
            <a:t>: work with student due dates if student has any issues (note notice should be given to faculty prior to assignment due dates for consideration to be given</a:t>
          </a:r>
          <a:r>
            <a:rPr lang="en-US" sz="1300" kern="1200" dirty="0"/>
            <a:t>)</a:t>
          </a:r>
        </a:p>
      </dsp:txBody>
      <dsp:txXfrm>
        <a:off x="2823537" y="2146131"/>
        <a:ext cx="2384180" cy="1739882"/>
      </dsp:txXfrm>
    </dsp:sp>
    <dsp:sp modelId="{93BF4203-505C-4583-B85B-B7C48D96F108}">
      <dsp:nvSpPr>
        <dsp:cNvPr id="0" name=""/>
        <dsp:cNvSpPr/>
      </dsp:nvSpPr>
      <dsp:spPr>
        <a:xfrm>
          <a:off x="6280599" y="576556"/>
          <a:ext cx="1072881" cy="10728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64D50-7D26-44B1-BE38-3A70B8E1CE85}">
      <dsp:nvSpPr>
        <dsp:cNvPr id="0" name=""/>
        <dsp:cNvSpPr/>
      </dsp:nvSpPr>
      <dsp:spPr>
        <a:xfrm>
          <a:off x="5624949" y="2146131"/>
          <a:ext cx="2384180"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u="sng" kern="1200" dirty="0"/>
            <a:t>Time management</a:t>
          </a:r>
          <a:r>
            <a:rPr lang="en-US" sz="1600" kern="1200" dirty="0"/>
            <a:t>: your communication should estimate time students should anticipate will be needed for tasks: readings, DB &amp; assignments</a:t>
          </a:r>
        </a:p>
      </dsp:txBody>
      <dsp:txXfrm>
        <a:off x="5624949" y="2146131"/>
        <a:ext cx="2384180" cy="17398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61BFE9-E080-F64C-880B-CBB0BD9B855E}" type="datetimeFigureOut">
              <a:rPr lang="en-US" smtClean="0"/>
              <a:t>7/25/2020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D300B5-120B-C14F-95A7-099CF5A55893}" type="slidenum">
              <a:rPr lang="en-US" smtClean="0"/>
              <a:t>‹#›</a:t>
            </a:fld>
            <a:endParaRPr lang="en-US"/>
          </a:p>
        </p:txBody>
      </p:sp>
    </p:spTree>
    <p:extLst>
      <p:ext uri="{BB962C8B-B14F-4D97-AF65-F5344CB8AC3E}">
        <p14:creationId xmlns:p14="http://schemas.microsoft.com/office/powerpoint/2010/main" val="1430524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486F6-D43D-4BEE-B585-B6FE67B7542D}" type="datetimeFigureOut">
              <a:rPr lang="en-US" smtClean="0"/>
              <a:t>7/25/2020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BF1FE-262C-434D-8403-1DBB293F1436}" type="slidenum">
              <a:rPr lang="en-US" smtClean="0"/>
              <a:t>‹#›</a:t>
            </a:fld>
            <a:endParaRPr lang="en-US"/>
          </a:p>
        </p:txBody>
      </p:sp>
    </p:spTree>
    <p:extLst>
      <p:ext uri="{BB962C8B-B14F-4D97-AF65-F5344CB8AC3E}">
        <p14:creationId xmlns:p14="http://schemas.microsoft.com/office/powerpoint/2010/main" val="349807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eaching.unsw.edu.au/sites/default/files/upload-files/student_working_in_groups.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bgsu.edu/content/dam/BGSU/learning-commons/documents/writing/Guidewiredocs/Group%20Work%20Online.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eaching.cornell.edu/resource/example-group-work-rubric"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readwritethink.org/files/resources/printouts/Group%20and%20Self%20Evaluation.pdf" TargetMode="External"/><Relationship Id="rId5" Type="http://schemas.openxmlformats.org/officeDocument/2006/relationships/hyperlink" Target="https://www.northwestern.edu/searle/docs/History%20and%20Philosphy%20Self%20and%20Peer%20Evaulation.pdf" TargetMode="External"/><Relationship Id="rId4" Type="http://schemas.openxmlformats.org/officeDocument/2006/relationships/hyperlink" Target="http://www.readwritethink.org/files/resources/lesson_images/lesson819/GroupWorkRubricsChecklist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09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Perform a </a:t>
            </a:r>
            <a:r>
              <a:rPr lang="en-US" u="sng" dirty="0">
                <a:solidFill>
                  <a:srgbClr val="FF0000"/>
                </a:solidFill>
              </a:rPr>
              <a:t>midterm check-in </a:t>
            </a:r>
            <a:r>
              <a:rPr lang="en-US" dirty="0">
                <a:solidFill>
                  <a:srgbClr val="FF0000"/>
                </a:solidFill>
              </a:rPr>
              <a:t>on student grades and offer assistance to any student with class average </a:t>
            </a:r>
            <a:r>
              <a:rPr lang="en-US" u="sng" dirty="0">
                <a:solidFill>
                  <a:srgbClr val="FF0000"/>
                </a:solidFill>
              </a:rPr>
              <a:t>&lt;</a:t>
            </a:r>
            <a:r>
              <a:rPr lang="en-US" dirty="0">
                <a:solidFill>
                  <a:srgbClr val="FF0000"/>
                </a:solidFill>
              </a:rPr>
              <a:t> 77-80 offering assistance and requesting a conference via phone, zoom, </a:t>
            </a:r>
            <a:r>
              <a:rPr lang="en-US" dirty="0" err="1">
                <a:solidFill>
                  <a:srgbClr val="FF0000"/>
                </a:solidFill>
              </a:rPr>
              <a:t>etc</a:t>
            </a:r>
            <a:r>
              <a:rPr lang="en-US" dirty="0">
                <a:solidFill>
                  <a:srgbClr val="FF0000"/>
                </a:solidFill>
              </a:rPr>
              <a:t> to discuss assignments, grades, and ways to improve (encourage students to meet 1:1, to improve success in class)</a:t>
            </a:r>
          </a:p>
          <a:p>
            <a:endParaRPr lang="en-US" u="sng" dirty="0">
              <a:solidFill>
                <a:srgbClr val="FF0000"/>
              </a:solidFill>
            </a:endParaRPr>
          </a:p>
          <a:p>
            <a:r>
              <a:rPr lang="en-US" u="sng" dirty="0">
                <a:solidFill>
                  <a:srgbClr val="FF0000"/>
                </a:solidFill>
              </a:rPr>
              <a:t>Last week</a:t>
            </a:r>
            <a:r>
              <a:rPr lang="en-US" dirty="0">
                <a:solidFill>
                  <a:srgbClr val="FF0000"/>
                </a:solidFill>
              </a:rPr>
              <a:t>: Post &amp; encourage student participation in evaluation surveys.</a:t>
            </a:r>
          </a:p>
          <a:p>
            <a:endParaRPr lang="en-US" dirty="0">
              <a:solidFill>
                <a:srgbClr val="FF0000"/>
              </a:solidFill>
            </a:endParaRPr>
          </a:p>
          <a:p>
            <a:r>
              <a:rPr lang="en-US" dirty="0">
                <a:solidFill>
                  <a:srgbClr val="FF0000"/>
                </a:solidFill>
              </a:rPr>
              <a:t>Post final grades in class gradebook  </a:t>
            </a:r>
            <a:r>
              <a:rPr lang="en-US" u="sng" dirty="0">
                <a:solidFill>
                  <a:srgbClr val="FF0000"/>
                </a:solidFill>
              </a:rPr>
              <a:t>&gt;</a:t>
            </a:r>
            <a:r>
              <a:rPr lang="en-US" dirty="0">
                <a:solidFill>
                  <a:srgbClr val="FF0000"/>
                </a:solidFill>
              </a:rPr>
              <a:t> 24 hours for students to review before final submission to registrar. Notify coordinator of any failures.</a:t>
            </a:r>
          </a:p>
          <a:p>
            <a:endParaRPr lang="en-US" dirty="0">
              <a:solidFill>
                <a:srgbClr val="FF0000"/>
              </a:solidFill>
            </a:endParaRPr>
          </a:p>
          <a:p>
            <a:r>
              <a:rPr lang="en-US" dirty="0">
                <a:solidFill>
                  <a:srgbClr val="FF0000"/>
                </a:solidFill>
              </a:rPr>
              <a:t>Make changes to next course r/t feedback from faculty &amp;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1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85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 </a:t>
            </a:r>
            <a:r>
              <a:rPr lang="en-US" sz="1200" dirty="0"/>
              <a:t>In</a:t>
            </a:r>
            <a:r>
              <a:rPr lang="en-US" sz="1200" baseline="0" dirty="0"/>
              <a:t> this module, we will go over information on legal copyright, plagiarism, and beginning concepts for APA formatting</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13</a:t>
            </a:fld>
            <a:endParaRPr lang="en-US"/>
          </a:p>
        </p:txBody>
      </p:sp>
    </p:spTree>
    <p:extLst>
      <p:ext uri="{BB962C8B-B14F-4D97-AF65-F5344CB8AC3E}">
        <p14:creationId xmlns:p14="http://schemas.microsoft.com/office/powerpoint/2010/main" val="81403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 </a:t>
            </a:r>
            <a:r>
              <a:rPr lang="en-US" sz="1200" dirty="0"/>
              <a:t>In</a:t>
            </a:r>
            <a:r>
              <a:rPr lang="en-US" sz="1200" baseline="0" dirty="0"/>
              <a:t> this section of the presentation, we will talk about Collaborative Learning online. This will include the importance of explaining the what and why behind the assignment, types of collaborative assignments, and the relevance of peer evaluations.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14</a:t>
            </a:fld>
            <a:endParaRPr lang="en-US"/>
          </a:p>
        </p:txBody>
      </p:sp>
    </p:spTree>
    <p:extLst>
      <p:ext uri="{BB962C8B-B14F-4D97-AF65-F5344CB8AC3E}">
        <p14:creationId xmlns:p14="http://schemas.microsoft.com/office/powerpoint/2010/main" val="11682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culture of collaborative learning framework is one of many that are applicable to online learning. Although we won’t focus on all aspects of the framework we will touch on how this can help you create assignments that are meaningful to the student. If you are interested in reading more about the framework, a free downloadable copy is available online. We will provide you with the link to the resource.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15</a:t>
            </a:fld>
            <a:endParaRPr lang="en-US"/>
          </a:p>
        </p:txBody>
      </p:sp>
    </p:spTree>
    <p:extLst>
      <p:ext uri="{BB962C8B-B14F-4D97-AF65-F5344CB8AC3E}">
        <p14:creationId xmlns:p14="http://schemas.microsoft.com/office/powerpoint/2010/main" val="243434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WHY behind</a:t>
            </a:r>
            <a:r>
              <a:rPr lang="en-US" sz="1200" b="0" i="0" kern="1200" baseline="0" dirty="0">
                <a:solidFill>
                  <a:schemeClr val="tx1"/>
                </a:solidFill>
                <a:effectLst/>
                <a:latin typeface="+mn-lt"/>
                <a:ea typeface="+mn-ea"/>
                <a:cs typeface="+mn-cs"/>
              </a:rPr>
              <a:t> the assignment will be essential in the initial planning phase. There are many reasons why we shouldn’t be using collaborative assignments and one of those reasons (which yes, I’ve heard) is that it decreases the amount of grading for the faculty member. When creating an assignment, be sure that you are doing it for a good reason and that it’s not a “sounds like a good idea” situation. We should be using group work to enhance our course content and contribute to the curriculum. It must align with your module and course objectives in order for it to have value. The structure of the assignment should foster critical thinking and create what some refer to as the “productive struggle” which asks for the learner to work through tasks that have a difficult or more than one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Online, especially if you are teaching in an accelerated format, it can be difficult to truly get to know your students. This can create a challenge when assigning students to groups. If you have a “meet and greet” forum in your course, you may be able to find some relevant information there. In my experience, the most efficient thing is to allow your learning management system to randomly assign the groups. If your learners are involved in the planning of the assignment, this may be when you purposely group those together who are interested in working on a common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Another option is if you have 3 different topics to choose from for an assignment. If you are allowing them to choose a topic, this would be a time when they self-assign.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Provide the learners with examples of group structure and if you choose to do so, assign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16</a:t>
            </a:fld>
            <a:endParaRPr lang="en-US"/>
          </a:p>
        </p:txBody>
      </p:sp>
    </p:spTree>
    <p:extLst>
      <p:ext uri="{BB962C8B-B14F-4D97-AF65-F5344CB8AC3E}">
        <p14:creationId xmlns:p14="http://schemas.microsoft.com/office/powerpoint/2010/main" val="363874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Collaboration</a:t>
            </a:r>
            <a:r>
              <a:rPr lang="en-US" sz="1200" b="0" i="0" kern="1200" baseline="0" dirty="0">
                <a:solidFill>
                  <a:schemeClr val="tx1"/>
                </a:solidFill>
                <a:effectLst/>
                <a:latin typeface="+mn-lt"/>
                <a:ea typeface="+mn-ea"/>
                <a:cs typeface="+mn-cs"/>
              </a:rPr>
              <a:t> is an important skill in nursing. You can “sell” the assignment to the students to help engage them by reminding them that this is a skill they will be using throughout their career. Working with others from both personal and professional diverse back grounds contribute to knowledge well beyond the learning activity. Knowing up front that there will be collaboration better prepares them for success. Letting them know this information up front, such as in the syllabus, will be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soon as collaboration is mentioned, the student questions start flying</a:t>
            </a:r>
            <a:r>
              <a:rPr lang="en-US" sz="1200" b="0" i="0" kern="1200" baseline="0" dirty="0">
                <a:solidFill>
                  <a:schemeClr val="tx1"/>
                </a:solidFill>
                <a:effectLst/>
                <a:latin typeface="+mn-lt"/>
                <a:ea typeface="+mn-ea"/>
                <a:cs typeface="+mn-cs"/>
              </a:rPr>
              <a:t> at you…. Be prepared to respond to those in a timely fashion. Some of the questions might be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Is this graded?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Who will assign the group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What if somebody isn’t pulling their weight?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Answers to these will be course, assignment, and faculty dependent…. </a:t>
            </a:r>
            <a:r>
              <a:rPr lang="en-US" dirty="0"/>
              <a:t>After you’ve “tested” the assignment a couple of times, you can come up with an “FAQ” sheet that answers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Consider using an icebreaker specifically for the group. Design an assignment that is of small point value (or no value) to get the group accustomed to working with one another. These can help to create a balance between the introvert and extrovert students.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It is not the sole responsibility of the faculty member to ensure the groups are functioning. However, we do need to provide guidance as to how to best engage as a learner. There are many resources that can help the group figure out how they’d like to structure for success. We’ll provide you with links to that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https://teaching.unsw.edu.au/sites/default/files/upload-files/student_working_in_groups.pdf</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4"/>
              </a:rPr>
              <a:t>https://www.bgsu.edu/content/dam/BGSU/learning-commons/documents/writing/Guidewiredocs/Group%20Work%20Online.pdf</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17</a:t>
            </a:fld>
            <a:endParaRPr lang="en-US"/>
          </a:p>
        </p:txBody>
      </p:sp>
    </p:spTree>
    <p:extLst>
      <p:ext uri="{BB962C8B-B14F-4D97-AF65-F5344CB8AC3E}">
        <p14:creationId xmlns:p14="http://schemas.microsoft.com/office/powerpoint/2010/main" val="279383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list</a:t>
            </a:r>
            <a:r>
              <a:rPr lang="en-US" sz="1200" b="0" i="0" kern="1200" baseline="0" dirty="0">
                <a:solidFill>
                  <a:schemeClr val="tx1"/>
                </a:solidFill>
                <a:effectLst/>
                <a:latin typeface="+mn-lt"/>
                <a:ea typeface="+mn-ea"/>
                <a:cs typeface="+mn-cs"/>
              </a:rPr>
              <a:t> is not all inclusive of course, but these are they types of collaborative assignments I have used in my courses.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PBL: The MSN nurse educator courses include learners that are in the academic setting and the hospital education setting. One of the learning activities in the course is “Making clinical assignments”. Initially this was not a collaborative effort but I noticed that the hospital based educators really struggled with it. I decided to make it a group effort and received positive feedback from both types of educators that they were able to learn things about this from each of the backgrounds (hospital vs. academic)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a:t>
            </a:r>
            <a:r>
              <a:rPr lang="en-US" sz="1200" b="0" i="0" kern="1200" baseline="0" dirty="0">
                <a:solidFill>
                  <a:schemeClr val="tx1"/>
                </a:solidFill>
                <a:effectLst/>
                <a:latin typeface="+mn-lt"/>
                <a:ea typeface="+mn-ea"/>
                <a:cs typeface="+mn-cs"/>
              </a:rPr>
              <a:t> are a couple of different approaches for group discussion that I take. In the MSN NE course, the students explore different methods of clinical instruction such as Traditional Model, Preceptor Model, and Partnership Model (DEU). The group works together to present their assigned model and then learn about the other methods when replying/engaging with the other groups. I’ve also used a case study approach in the RN-BSN leadership courses.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Papers are another method of collaboration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Projects and presentations offer the opportunity for collaboration on a topic of choice or an assigned topic.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18</a:t>
            </a:fld>
            <a:endParaRPr lang="en-US"/>
          </a:p>
        </p:txBody>
      </p:sp>
    </p:spTree>
    <p:extLst>
      <p:ext uri="{BB962C8B-B14F-4D97-AF65-F5344CB8AC3E}">
        <p14:creationId xmlns:p14="http://schemas.microsoft.com/office/powerpoint/2010/main" val="85824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Your role is to facilitate in learning in group assignments.  The learner “owns” the process of learning. You have developed the assignment, prepared the students and given group management strategies. Now it’s time for the student to pick up the work. You’ll continue to monitor progress and that can be accomplished in many ways.  It should NOT be necessary for you to be involved in all of the discussions within the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Do consider “dropping in” to the discussion every now and then to evaluate progress and provide helpful suggestions. You could also design things such as a progress report for the group to turn in at certain times during the course to demonstrate progress. Another option is to require progressive drafts of the students work so you can see exactly where they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19</a:t>
            </a:fld>
            <a:endParaRPr lang="en-US"/>
          </a:p>
        </p:txBody>
      </p:sp>
    </p:spTree>
    <p:extLst>
      <p:ext uri="{BB962C8B-B14F-4D97-AF65-F5344CB8AC3E}">
        <p14:creationId xmlns:p14="http://schemas.microsoft.com/office/powerpoint/2010/main" val="204799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Narration:</a:t>
            </a:r>
            <a:r>
              <a:rPr lang="en-US" sz="1200" b="0" i="0" kern="1200" baseline="0" dirty="0">
                <a:solidFill>
                  <a:schemeClr val="tx1"/>
                </a:solidFill>
                <a:effectLst/>
                <a:latin typeface="+mn-lt"/>
                <a:ea typeface="+mn-ea"/>
                <a:cs typeface="+mn-cs"/>
              </a:rPr>
              <a:t> Collaboration can be a reliable and valid learning strategy if provided a well-designed rubric. I’ve always found it helpful to have the rubric available to the student so they are clear about expectations and how the grade will be determined.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Examples of group work rubric:</a:t>
            </a:r>
            <a:br>
              <a:rPr lang="en-US" sz="1200" b="0" i="0" kern="1200" baseline="0" dirty="0">
                <a:solidFill>
                  <a:schemeClr val="tx1"/>
                </a:solidFill>
                <a:effectLst/>
                <a:latin typeface="+mn-lt"/>
                <a:ea typeface="+mn-ea"/>
                <a:cs typeface="+mn-cs"/>
              </a:rPr>
            </a:br>
            <a:r>
              <a:rPr lang="en-US" dirty="0">
                <a:hlinkClick r:id="rId3"/>
              </a:rPr>
              <a:t>https://teaching.cornell.edu/resource/example-group-work-rubric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http://www.readwritethink.org/files/resources/lesson_images/lesson819/GroupWorkRubricsChecklists.pdf</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Are you evaluating the “act of group work” or just the product turned in by the group or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Are you evaluating the individual effort, the group effort, or both?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final “product” submitted by the group doesn’t necessary reflect the effort of the individual members. Peer evaluation of collaboration can be a way the faculty to gain clarity about individual performance. These can be graded or not. The peer evaluation may or may  not impact the final score of an individual.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Samples of peer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https://www.northwestern.edu/searle/docs/History%20and%20Philosphy%20Self%20and%20Peer%20Evaulation.pdf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http://www.readwritethink.org/files/resources/printouts/Group%20and%20Self%20Evaluation.pdf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20</a:t>
            </a:fld>
            <a:endParaRPr lang="en-US"/>
          </a:p>
        </p:txBody>
      </p:sp>
    </p:spTree>
    <p:extLst>
      <p:ext uri="{BB962C8B-B14F-4D97-AF65-F5344CB8AC3E}">
        <p14:creationId xmlns:p14="http://schemas.microsoft.com/office/powerpoint/2010/main" val="334316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BF1FE-262C-434D-8403-1DBB293F1436}" type="slidenum">
              <a:rPr lang="en-US" smtClean="0"/>
              <a:t>3</a:t>
            </a:fld>
            <a:endParaRPr lang="en-US"/>
          </a:p>
        </p:txBody>
      </p:sp>
    </p:spTree>
    <p:extLst>
      <p:ext uri="{BB962C8B-B14F-4D97-AF65-F5344CB8AC3E}">
        <p14:creationId xmlns:p14="http://schemas.microsoft.com/office/powerpoint/2010/main" val="373372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t>
            </a:r>
            <a:r>
              <a:rPr lang="en-US" sz="1200" b="0" i="0" kern="1200" baseline="0" dirty="0">
                <a:solidFill>
                  <a:schemeClr val="tx1"/>
                </a:solidFill>
                <a:effectLst/>
                <a:latin typeface="+mn-lt"/>
                <a:ea typeface="+mn-ea"/>
                <a:cs typeface="+mn-cs"/>
              </a:rPr>
              <a:t> and true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5BF1FE-262C-434D-8403-1DBB293F1436}" type="slidenum">
              <a:rPr lang="en-US" smtClean="0"/>
              <a:t>21</a:t>
            </a:fld>
            <a:endParaRPr lang="en-US"/>
          </a:p>
        </p:txBody>
      </p:sp>
    </p:spTree>
    <p:extLst>
      <p:ext uri="{BB962C8B-B14F-4D97-AF65-F5344CB8AC3E}">
        <p14:creationId xmlns:p14="http://schemas.microsoft.com/office/powerpoint/2010/main" val="293907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06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BF1FE-262C-434D-8403-1DBB293F1436}" type="slidenum">
              <a:rPr lang="en-US" smtClean="0"/>
              <a:t>23</a:t>
            </a:fld>
            <a:endParaRPr lang="en-US"/>
          </a:p>
        </p:txBody>
      </p:sp>
    </p:spTree>
    <p:extLst>
      <p:ext uri="{BB962C8B-B14F-4D97-AF65-F5344CB8AC3E}">
        <p14:creationId xmlns:p14="http://schemas.microsoft.com/office/powerpoint/2010/main" val="276338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points can also be used for online courses. Power points generally are bullet points and very to the point information and in a live lecture, you would expand on the information. One way to make enrich them is to add extra information in the notes section like I am doing here.  (Voice over ppts I will discuss later in this presentation.)  showing students how to view the notes section will be important if you choose to use this feature.</a:t>
            </a:r>
          </a:p>
          <a:p>
            <a:endParaRPr lang="en-US" dirty="0"/>
          </a:p>
          <a:p>
            <a:r>
              <a:rPr lang="en-US" dirty="0"/>
              <a:t>Lecture notes can also be used for online courses.  I have written out versions of lectures in word files that I have posted online.  Some of you may already have lecture notes written out for your f2f classes.  This is another thing you can quickly make available to online students that can help them with the material.  My notes are not precisely lecture notes but rather summaries of textbook content that I find the students have a hard time with that I write out in my own words with additional information from articles, websites, whatever.</a:t>
            </a:r>
          </a:p>
          <a:p>
            <a:endParaRPr lang="en-US" dirty="0"/>
          </a:p>
          <a:p>
            <a:r>
              <a:rPr lang="en-US" dirty="0"/>
              <a:t>Sometimes textbook readings are really ideal.  A well written book can really help students learn content as can articles or websites. </a:t>
            </a:r>
          </a:p>
          <a:p>
            <a:endParaRPr lang="en-US" dirty="0"/>
          </a:p>
          <a:p>
            <a:r>
              <a:rPr lang="en-US" dirty="0"/>
              <a:t>One thing to consider is a lot of students do not read like we always want them to.  Some have a hard time discerning what to focus on, others are intimidated by the volume of information and others …who knows!</a:t>
            </a:r>
          </a:p>
          <a:p>
            <a:endParaRPr lang="en-US" dirty="0"/>
          </a:p>
          <a:p>
            <a:r>
              <a:rPr lang="en-US" dirty="0"/>
              <a:t> Worksheets can be used to help guide students through written content.  I have them do WYNTK sheets in </a:t>
            </a:r>
            <a:r>
              <a:rPr lang="en-US" dirty="0" err="1"/>
              <a:t>patho</a:t>
            </a:r>
            <a:r>
              <a:rPr lang="en-US" dirty="0"/>
              <a:t> pharm.  In essence they are creating their own study guides</a:t>
            </a:r>
          </a:p>
        </p:txBody>
      </p:sp>
      <p:sp>
        <p:nvSpPr>
          <p:cNvPr id="4" name="Slide Number Placeholder 3"/>
          <p:cNvSpPr>
            <a:spLocks noGrp="1"/>
          </p:cNvSpPr>
          <p:nvPr>
            <p:ph type="sldNum" sz="quarter" idx="5"/>
          </p:nvPr>
        </p:nvSpPr>
        <p:spPr/>
        <p:txBody>
          <a:bodyPr/>
          <a:lstStyle/>
          <a:p>
            <a:fld id="{AD5BF1FE-262C-434D-8403-1DBB293F1436}" type="slidenum">
              <a:rPr lang="en-US" smtClean="0"/>
              <a:t>24</a:t>
            </a:fld>
            <a:endParaRPr lang="en-US"/>
          </a:p>
        </p:txBody>
      </p:sp>
    </p:spTree>
    <p:extLst>
      <p:ext uri="{BB962C8B-B14F-4D97-AF65-F5344CB8AC3E}">
        <p14:creationId xmlns:p14="http://schemas.microsoft.com/office/powerpoint/2010/main" val="299149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way to enhance lecture type content is to add audio/visual layer to your content.  Voice over ppt is a quick and easy way to do this.  All you need is ppt and a </a:t>
            </a:r>
            <a:r>
              <a:rPr lang="en-US" dirty="0" err="1"/>
              <a:t>webcamera</a:t>
            </a:r>
            <a:r>
              <a:rPr lang="en-US" dirty="0"/>
              <a:t> which most have.  </a:t>
            </a:r>
          </a:p>
          <a:p>
            <a:endParaRPr lang="en-US" dirty="0"/>
          </a:p>
          <a:p>
            <a:r>
              <a:rPr lang="en-US" dirty="0"/>
              <a:t>There are other tools you can use to create audio-visual content for your  course.  One popular thing to do is a whiteboard style presentation.  This can be done using a variety of apps like </a:t>
            </a:r>
            <a:r>
              <a:rPr lang="en-US" dirty="0" err="1"/>
              <a:t>screenchomp</a:t>
            </a:r>
            <a:r>
              <a:rPr lang="en-US" dirty="0"/>
              <a:t> and others and zoom also has a whiteboard feature.  For those that do not like having their face on a video presentation, but do not want to do a </a:t>
            </a:r>
            <a:r>
              <a:rPr lang="en-US" dirty="0" err="1"/>
              <a:t>voppt</a:t>
            </a:r>
            <a:r>
              <a:rPr lang="en-US" dirty="0"/>
              <a:t>, this might be appealing.  </a:t>
            </a:r>
          </a:p>
          <a:p>
            <a:r>
              <a:rPr lang="en-US" dirty="0"/>
              <a:t>Voice thread is a feature on canvas that can be used if this is your </a:t>
            </a:r>
            <a:r>
              <a:rPr lang="en-US" dirty="0" err="1"/>
              <a:t>lms</a:t>
            </a:r>
            <a:endParaRPr lang="en-US" dirty="0"/>
          </a:p>
          <a:p>
            <a:r>
              <a:rPr lang="en-US" dirty="0"/>
              <a:t>You tube also  can be used to create videos.  The nice thing about </a:t>
            </a:r>
            <a:r>
              <a:rPr lang="en-US" dirty="0" err="1"/>
              <a:t>youtube</a:t>
            </a:r>
            <a:r>
              <a:rPr lang="en-US" dirty="0"/>
              <a:t> is the automatic closed captioning that </a:t>
            </a:r>
            <a:r>
              <a:rPr lang="en-US" dirty="0" err="1"/>
              <a:t>youtube</a:t>
            </a:r>
            <a:r>
              <a:rPr lang="en-US" dirty="0"/>
              <a:t> can do for your videos.</a:t>
            </a:r>
          </a:p>
          <a:p>
            <a:endParaRPr lang="en-US" dirty="0"/>
          </a:p>
          <a:p>
            <a:r>
              <a:rPr lang="en-US" dirty="0"/>
              <a:t>What you use to create video lectures is a personal preference and an $$ but there are some fundamentals you need to consider.</a:t>
            </a:r>
          </a:p>
          <a:p>
            <a:pPr marL="228600" indent="-228600">
              <a:buAutoNum type="arabicPeriod"/>
            </a:pPr>
            <a:r>
              <a:rPr lang="en-US" dirty="0"/>
              <a:t>Good sound quality</a:t>
            </a:r>
          </a:p>
          <a:p>
            <a:pPr marL="228600" indent="-228600">
              <a:buAutoNum type="arabicPeriod"/>
            </a:pPr>
            <a:r>
              <a:rPr lang="en-US" dirty="0"/>
              <a:t>How to host content</a:t>
            </a:r>
          </a:p>
          <a:p>
            <a:pPr marL="228600" indent="-228600">
              <a:buAutoNum type="arabicPeriod"/>
            </a:pPr>
            <a:r>
              <a:rPr lang="en-US" dirty="0"/>
              <a:t>LENGTH OF VIDEO!!!  DO not make long </a:t>
            </a:r>
            <a:r>
              <a:rPr lang="en-US" dirty="0" err="1"/>
              <a:t>videos..absolutely</a:t>
            </a:r>
            <a:r>
              <a:rPr lang="en-US" dirty="0"/>
              <a:t> no 3 </a:t>
            </a:r>
            <a:r>
              <a:rPr lang="en-US" dirty="0" err="1"/>
              <a:t>hr</a:t>
            </a:r>
            <a:r>
              <a:rPr lang="en-US" dirty="0"/>
              <a:t> lectures!  You need to focus on challenging content for your videos and keep it to the point.  Preferably 5 minute video length but should aim for no longer than 20 minutes.</a:t>
            </a:r>
          </a:p>
        </p:txBody>
      </p:sp>
      <p:sp>
        <p:nvSpPr>
          <p:cNvPr id="4" name="Slide Number Placeholder 3"/>
          <p:cNvSpPr>
            <a:spLocks noGrp="1"/>
          </p:cNvSpPr>
          <p:nvPr>
            <p:ph type="sldNum" sz="quarter" idx="5"/>
          </p:nvPr>
        </p:nvSpPr>
        <p:spPr/>
        <p:txBody>
          <a:bodyPr/>
          <a:lstStyle/>
          <a:p>
            <a:fld id="{AD5BF1FE-262C-434D-8403-1DBB293F1436}" type="slidenum">
              <a:rPr lang="en-US" smtClean="0"/>
              <a:t>25</a:t>
            </a:fld>
            <a:endParaRPr lang="en-US"/>
          </a:p>
        </p:txBody>
      </p:sp>
    </p:spTree>
    <p:extLst>
      <p:ext uri="{BB962C8B-B14F-4D97-AF65-F5344CB8AC3E}">
        <p14:creationId xmlns:p14="http://schemas.microsoft.com/office/powerpoint/2010/main" val="327041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and other video conferencing tools for synchronous or </a:t>
            </a:r>
            <a:r>
              <a:rPr lang="en-US" dirty="0" err="1"/>
              <a:t>ansynchronous</a:t>
            </a:r>
            <a:r>
              <a:rPr lang="en-US" dirty="0"/>
              <a:t> classes.</a:t>
            </a:r>
          </a:p>
          <a:p>
            <a:r>
              <a:rPr lang="en-US" dirty="0"/>
              <a:t>If live need to consider security features so you do not get “zoom bombed”</a:t>
            </a:r>
          </a:p>
          <a:p>
            <a:endParaRPr lang="en-US" dirty="0"/>
          </a:p>
          <a:p>
            <a:r>
              <a:rPr lang="en-US" dirty="0"/>
              <a:t>Would still recommend short and to the point if doing “lecture”</a:t>
            </a:r>
          </a:p>
          <a:p>
            <a:r>
              <a:rPr lang="en-US" dirty="0"/>
              <a:t>Try flipped…don’t necessarily call it flipped but do activities like you would in the </a:t>
            </a:r>
            <a:r>
              <a:rPr lang="en-US" dirty="0" err="1"/>
              <a:t>classroom..can</a:t>
            </a:r>
            <a:r>
              <a:rPr lang="en-US" dirty="0"/>
              <a:t> still do this online!</a:t>
            </a:r>
          </a:p>
          <a:p>
            <a:r>
              <a:rPr lang="en-US" dirty="0"/>
              <a:t>Data driven.  Use info to decide what is the areas you need to focus on…good idea for all of your “lectures”  use quiz data, Q&amp;A boards for instance</a:t>
            </a:r>
          </a:p>
        </p:txBody>
      </p:sp>
      <p:sp>
        <p:nvSpPr>
          <p:cNvPr id="4" name="Slide Number Placeholder 3"/>
          <p:cNvSpPr>
            <a:spLocks noGrp="1"/>
          </p:cNvSpPr>
          <p:nvPr>
            <p:ph type="sldNum" sz="quarter" idx="5"/>
          </p:nvPr>
        </p:nvSpPr>
        <p:spPr/>
        <p:txBody>
          <a:bodyPr/>
          <a:lstStyle/>
          <a:p>
            <a:fld id="{AD5BF1FE-262C-434D-8403-1DBB293F1436}" type="slidenum">
              <a:rPr lang="en-US" smtClean="0"/>
              <a:t>26</a:t>
            </a:fld>
            <a:endParaRPr lang="en-US"/>
          </a:p>
        </p:txBody>
      </p:sp>
    </p:spTree>
    <p:extLst>
      <p:ext uri="{BB962C8B-B14F-4D97-AF65-F5344CB8AC3E}">
        <p14:creationId xmlns:p14="http://schemas.microsoft.com/office/powerpoint/2010/main" val="658380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useful links!</a:t>
            </a:r>
          </a:p>
        </p:txBody>
      </p:sp>
      <p:sp>
        <p:nvSpPr>
          <p:cNvPr id="4" name="Slide Number Placeholder 3"/>
          <p:cNvSpPr>
            <a:spLocks noGrp="1"/>
          </p:cNvSpPr>
          <p:nvPr>
            <p:ph type="sldNum" sz="quarter" idx="5"/>
          </p:nvPr>
        </p:nvSpPr>
        <p:spPr/>
        <p:txBody>
          <a:bodyPr/>
          <a:lstStyle/>
          <a:p>
            <a:fld id="{AD5BF1FE-262C-434D-8403-1DBB293F1436}" type="slidenum">
              <a:rPr lang="en-US" smtClean="0"/>
              <a:t>27</a:t>
            </a:fld>
            <a:endParaRPr lang="en-US"/>
          </a:p>
        </p:txBody>
      </p:sp>
    </p:spTree>
    <p:extLst>
      <p:ext uri="{BB962C8B-B14F-4D97-AF65-F5344CB8AC3E}">
        <p14:creationId xmlns:p14="http://schemas.microsoft.com/office/powerpoint/2010/main" val="4168228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shared these useful links at my last NCLN presentation, </a:t>
            </a:r>
            <a:r>
              <a:rPr lang="en-US" dirty="0" err="1"/>
              <a:t>fyi</a:t>
            </a:r>
            <a:r>
              <a:rPr lang="en-US" dirty="0"/>
              <a:t>…which is available for NCLN members on our website!</a:t>
            </a:r>
          </a:p>
        </p:txBody>
      </p:sp>
      <p:sp>
        <p:nvSpPr>
          <p:cNvPr id="4" name="Slide Number Placeholder 3"/>
          <p:cNvSpPr>
            <a:spLocks noGrp="1"/>
          </p:cNvSpPr>
          <p:nvPr>
            <p:ph type="sldNum" sz="quarter" idx="5"/>
          </p:nvPr>
        </p:nvSpPr>
        <p:spPr/>
        <p:txBody>
          <a:bodyPr/>
          <a:lstStyle/>
          <a:p>
            <a:fld id="{AD5BF1FE-262C-434D-8403-1DBB293F1436}" type="slidenum">
              <a:rPr lang="en-US" smtClean="0"/>
              <a:t>28</a:t>
            </a:fld>
            <a:endParaRPr lang="en-US"/>
          </a:p>
        </p:txBody>
      </p:sp>
    </p:spTree>
    <p:extLst>
      <p:ext uri="{BB962C8B-B14F-4D97-AF65-F5344CB8AC3E}">
        <p14:creationId xmlns:p14="http://schemas.microsoft.com/office/powerpoint/2010/main" val="289615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BF1FE-262C-434D-8403-1DBB293F1436}" type="slidenum">
              <a:rPr lang="en-US" smtClean="0"/>
              <a:t>29</a:t>
            </a:fld>
            <a:endParaRPr lang="en-US"/>
          </a:p>
        </p:txBody>
      </p:sp>
    </p:spTree>
    <p:extLst>
      <p:ext uri="{BB962C8B-B14F-4D97-AF65-F5344CB8AC3E}">
        <p14:creationId xmlns:p14="http://schemas.microsoft.com/office/powerpoint/2010/main" val="37013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1538"/>
            <a:ext cx="4114800" cy="3086100"/>
          </a:xfrm>
        </p:spPr>
      </p:sp>
      <p:sp>
        <p:nvSpPr>
          <p:cNvPr id="3" name="Notes Placeholder 2"/>
          <p:cNvSpPr>
            <a:spLocks noGrp="1"/>
          </p:cNvSpPr>
          <p:nvPr>
            <p:ph type="body" idx="1"/>
          </p:nvPr>
        </p:nvSpPr>
        <p:spPr/>
        <p:txBody>
          <a:bodyPr/>
          <a:lstStyle/>
          <a:p>
            <a:r>
              <a:rPr lang="en-US" dirty="0">
                <a:solidFill>
                  <a:srgbClr val="FF0000"/>
                </a:solidFill>
              </a:rPr>
              <a:t>Lead Faculty Introduction (formal) – video preferred.</a:t>
            </a:r>
          </a:p>
          <a:p>
            <a:endParaRPr lang="en-US" dirty="0">
              <a:solidFill>
                <a:srgbClr val="FF0000"/>
              </a:solidFill>
            </a:endParaRPr>
          </a:p>
          <a:p>
            <a:r>
              <a:rPr lang="en-US" dirty="0">
                <a:solidFill>
                  <a:srgbClr val="FF0000"/>
                </a:solidFill>
              </a:rPr>
              <a:t>Update &amp; Post Syllabus – office days &amp; hours, &amp; contact info.</a:t>
            </a:r>
          </a:p>
          <a:p>
            <a:endParaRPr lang="en-US" dirty="0">
              <a:solidFill>
                <a:srgbClr val="FF0000"/>
              </a:solidFill>
            </a:endParaRPr>
          </a:p>
          <a:p>
            <a:r>
              <a:rPr lang="en-US" dirty="0">
                <a:solidFill>
                  <a:srgbClr val="FF0000"/>
                </a:solidFill>
              </a:rPr>
              <a:t>Faculty Welcome (informal)</a:t>
            </a:r>
          </a:p>
          <a:p>
            <a:endParaRPr lang="en-US" dirty="0">
              <a:solidFill>
                <a:srgbClr val="FF0000"/>
              </a:solidFill>
            </a:endParaRPr>
          </a:p>
          <a:p>
            <a:r>
              <a:rPr lang="en-US" dirty="0">
                <a:solidFill>
                  <a:srgbClr val="FF0000"/>
                </a:solidFill>
              </a:rPr>
              <a:t>Verify/update ‘Notification Preferences’  - for example, “I can be reached from 8am to 8pm  …</a:t>
            </a:r>
          </a:p>
          <a:p>
            <a:endParaRPr lang="en-US" dirty="0">
              <a:solidFill>
                <a:srgbClr val="FF0000"/>
              </a:solidFill>
            </a:endParaRPr>
          </a:p>
          <a:p>
            <a:r>
              <a:rPr lang="en-US" dirty="0">
                <a:solidFill>
                  <a:srgbClr val="FF0000"/>
                </a:solidFill>
              </a:rPr>
              <a:t>Review course content: spelling, grammar, working links &amp; due dates need to be correct!</a:t>
            </a:r>
          </a:p>
          <a:p>
            <a:endParaRPr lang="en-US" dirty="0">
              <a:solidFill>
                <a:srgbClr val="FF0000"/>
              </a:solidFill>
            </a:endParaRPr>
          </a:p>
          <a:p>
            <a:r>
              <a:rPr lang="en-US" dirty="0">
                <a:solidFill>
                  <a:srgbClr val="FF0000"/>
                </a:solidFill>
              </a:rPr>
              <a:t>Contact TA and add to course, if applicable; have TA post introduction. Provide text &amp; grading expectations.</a:t>
            </a:r>
          </a:p>
          <a:p>
            <a:endParaRPr lang="en-US" dirty="0">
              <a:solidFill>
                <a:srgbClr val="FF0000"/>
              </a:solidFill>
            </a:endParaRPr>
          </a:p>
          <a:p>
            <a:r>
              <a:rPr lang="en-US" dirty="0">
                <a:solidFill>
                  <a:srgbClr val="FF0000"/>
                </a:solidFill>
              </a:rPr>
              <a:t>Organize: Q&amp;A </a:t>
            </a:r>
            <a:r>
              <a:rPr lang="en-US" dirty="0" err="1">
                <a:solidFill>
                  <a:srgbClr val="FF0000"/>
                </a:solidFill>
              </a:rPr>
              <a:t>pg</a:t>
            </a:r>
            <a:r>
              <a:rPr lang="en-US" dirty="0">
                <a:solidFill>
                  <a:srgbClr val="FF0000"/>
                </a:solidFill>
              </a:rPr>
              <a:t>/Class Café; Discussion Group settings and announcement pages</a:t>
            </a:r>
            <a:endParaRPr lang="en-US" dirty="0">
              <a:solidFill>
                <a:srgbClr val="00B05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4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order texts, etc.       Do this by emailing syllabus or by releasing course.</a:t>
            </a:r>
          </a:p>
          <a:p>
            <a:endParaRPr lang="en-US" dirty="0"/>
          </a:p>
          <a:p>
            <a:r>
              <a:rPr lang="en-US" dirty="0"/>
              <a:t>If participation is not seen in the first week of class (in the introduction or first assignment) contact the student with an email, and notify the OAP registrar. Especially if no response from student after email.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2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6">
                    <a:lumMod val="75000"/>
                  </a:schemeClr>
                </a:solidFill>
              </a:rPr>
              <a:t>Grading policy is clear in syllabus &amp; rubrics.</a:t>
            </a:r>
          </a:p>
          <a:p>
            <a:endParaRPr lang="en-US" dirty="0">
              <a:solidFill>
                <a:schemeClr val="accent6">
                  <a:lumMod val="75000"/>
                </a:schemeClr>
              </a:solidFill>
            </a:endParaRPr>
          </a:p>
          <a:p>
            <a:r>
              <a:rPr lang="en-US" dirty="0">
                <a:solidFill>
                  <a:schemeClr val="accent6">
                    <a:lumMod val="75000"/>
                  </a:schemeClr>
                </a:solidFill>
              </a:rPr>
              <a:t>Policy clearly states when grades will be posted.</a:t>
            </a:r>
          </a:p>
          <a:p>
            <a:endParaRPr lang="en-US" dirty="0">
              <a:solidFill>
                <a:schemeClr val="accent6">
                  <a:lumMod val="75000"/>
                </a:schemeClr>
              </a:solidFill>
            </a:endParaRPr>
          </a:p>
          <a:p>
            <a:r>
              <a:rPr lang="en-US" dirty="0">
                <a:solidFill>
                  <a:schemeClr val="accent6">
                    <a:lumMod val="75000"/>
                  </a:schemeClr>
                </a:solidFill>
              </a:rPr>
              <a:t>When points are deducted, it should be clear why &amp; guidance is provided.</a:t>
            </a:r>
          </a:p>
          <a:p>
            <a:endParaRPr lang="en-US" dirty="0">
              <a:solidFill>
                <a:schemeClr val="accent6">
                  <a:lumMod val="75000"/>
                </a:schemeClr>
              </a:solidFill>
            </a:endParaRPr>
          </a:p>
          <a:p>
            <a:r>
              <a:rPr lang="en-US" dirty="0">
                <a:solidFill>
                  <a:schemeClr val="accent6">
                    <a:lumMod val="75000"/>
                  </a:schemeClr>
                </a:solidFill>
              </a:rPr>
              <a:t>Late, poor or zero grades: note or email to encourage students and offer guidance.  Be sure to explain. And be </a:t>
            </a:r>
            <a:r>
              <a:rPr lang="en-US" dirty="0" err="1">
                <a:solidFill>
                  <a:schemeClr val="accent6">
                    <a:lumMod val="75000"/>
                  </a:schemeClr>
                </a:solidFill>
              </a:rPr>
              <a:t>consistant</a:t>
            </a:r>
            <a:r>
              <a:rPr lang="en-US" dirty="0">
                <a:solidFill>
                  <a:schemeClr val="accent6">
                    <a:lumMod val="75000"/>
                  </a:schemeClr>
                </a:solidFill>
              </a:rPr>
              <a:t>.</a:t>
            </a:r>
          </a:p>
          <a:p>
            <a:endParaRPr lang="en-US" dirty="0">
              <a:solidFill>
                <a:schemeClr val="accent6">
                  <a:lumMod val="75000"/>
                </a:schemeClr>
              </a:solidFill>
            </a:endParaRPr>
          </a:p>
          <a:p>
            <a:r>
              <a:rPr lang="en-US" dirty="0">
                <a:solidFill>
                  <a:schemeClr val="accent6">
                    <a:lumMod val="75000"/>
                  </a:schemeClr>
                </a:solidFill>
              </a:rPr>
              <a:t>Faculty performs random grade checks behind TA for quality, accuracy &amp; consistency.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39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00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89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ECF9-C3CA-B442-8A02-80C70722C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57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4B93-FB03-4F9B-932D-F478F85E4C9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9471C7-00DE-45DE-B9B4-909DDDEA93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1AC66A-DCBD-4DFB-83BB-36013FB22498}"/>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4B32ACB5-F969-49CD-8C50-E67EE7B97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2E2E6-CAB8-4EE5-ACA5-EB7EEFECFE9F}"/>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353733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63A-76ED-4420-891A-64F4C5357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3DFC0-7110-4A78-A0AF-4F2B9B415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F5983-439D-4EA5-9021-092E2A75282C}"/>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FD3E5778-FCB5-4DBF-AC01-057ADAC94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0732A-CB14-4F70-A5BE-425A5C83FB46}"/>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296742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88B4B-7838-47FC-9429-24F21AE78E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5BBE6-EB13-47CC-BB00-C3CF169E56A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40B29-10F3-4F2E-BE5C-20C057324FEE}"/>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7CB32D88-41E1-4C8C-8EFC-53C6E7F24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C0481-DB74-46B6-B0EB-E26CD51B7031}"/>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360853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89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2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9B00-59FE-4D58-9CB0-DD42E7D1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4899E-6EC4-4F2C-B669-F38BDBCDC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92611-33BC-462F-A7F6-FE1006130E5F}"/>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4C13867E-3695-4AB5-A4D4-A3A3FF6F1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058BC-227D-4536-A2E9-71CE52AC0C54}"/>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409935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0A70-00B8-4A70-99CB-89C0FB3335A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F2FCE4-5107-49E7-BEA6-3FEFBF320D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2E9AFC-0AC6-4BB8-A160-E6174E979D14}"/>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418F7709-8E13-4B96-8587-EEF2B97BA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6737E-F97A-4EC4-AFE3-413F47AC393A}"/>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36160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8876-7F49-41FF-9E1B-809F0B9E4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8E8-F796-4A75-9CC9-2E02FE23459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95D27B-1BF5-401C-A3EE-75E3854E58B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3ADD5-CDB7-4415-8BB8-530188B98720}"/>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6" name="Footer Placeholder 5">
            <a:extLst>
              <a:ext uri="{FF2B5EF4-FFF2-40B4-BE49-F238E27FC236}">
                <a16:creationId xmlns:a16="http://schemas.microsoft.com/office/drawing/2014/main" id="{D2A21C00-B93A-45AE-9844-1AE2DCA05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8D0A8-BB85-4E1C-AA24-6D3BA451CC81}"/>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23515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38B7-7A39-45F6-B76B-B2C8E87DCA6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82FE08-6B2A-4B13-9906-42959A6116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7E571-0311-461A-8134-73C3FD957F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81F52E-37B0-4414-8878-27B7C55BDB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1B284-2284-4365-8D10-6B01FD12387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671F5-F8EF-4349-903E-EF5B4C27D79E}"/>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8" name="Footer Placeholder 7">
            <a:extLst>
              <a:ext uri="{FF2B5EF4-FFF2-40B4-BE49-F238E27FC236}">
                <a16:creationId xmlns:a16="http://schemas.microsoft.com/office/drawing/2014/main" id="{EB3BA86D-9B35-40C8-A73C-6A53244F9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9BF14-70D9-4D64-A32F-7384702753C5}"/>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25233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A01C-8392-4493-879A-490CA81C9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004A0F-18A8-49E0-8198-792642F2A73F}"/>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4" name="Footer Placeholder 3">
            <a:extLst>
              <a:ext uri="{FF2B5EF4-FFF2-40B4-BE49-F238E27FC236}">
                <a16:creationId xmlns:a16="http://schemas.microsoft.com/office/drawing/2014/main" id="{9EDEFAF5-E2DF-4BEB-925C-60A1585AF0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F9123-3799-48E1-A950-AD6DB2B5DC50}"/>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300456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E82C8-FDA0-4E11-AE84-108EDFF97D70}"/>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3" name="Footer Placeholder 2">
            <a:extLst>
              <a:ext uri="{FF2B5EF4-FFF2-40B4-BE49-F238E27FC236}">
                <a16:creationId xmlns:a16="http://schemas.microsoft.com/office/drawing/2014/main" id="{3D40C14A-FF46-4102-830C-989CE487E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594A5-6F4C-4A08-AD79-2FAE12822ECC}"/>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164939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01F5-26B3-4312-B39E-10D2CA14C0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C108A-7D67-4F41-8694-9F187FF9FA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6AFC1-D284-4F3C-B8D6-B5E3784C4A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975432-AA3F-4DEB-AFDE-B7690169AFE2}"/>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6" name="Footer Placeholder 5">
            <a:extLst>
              <a:ext uri="{FF2B5EF4-FFF2-40B4-BE49-F238E27FC236}">
                <a16:creationId xmlns:a16="http://schemas.microsoft.com/office/drawing/2014/main" id="{B119F08C-3A6C-40DE-B256-CEFCF6C2C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BE055-8A2E-4EA4-B639-1981B9C6765A}"/>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106936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9604-0849-477C-924D-8621313FEE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A9CEEF-B912-4293-82AD-3CD1C4CB1C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E7D7028-607B-4793-BF4E-05E9251856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8C3B88-EA43-4632-B78A-570E4048ACBC}"/>
              </a:ext>
            </a:extLst>
          </p:cNvPr>
          <p:cNvSpPr>
            <a:spLocks noGrp="1"/>
          </p:cNvSpPr>
          <p:nvPr>
            <p:ph type="dt" sz="half" idx="10"/>
          </p:nvPr>
        </p:nvSpPr>
        <p:spPr/>
        <p:txBody>
          <a:bodyPr/>
          <a:lstStyle/>
          <a:p>
            <a:fld id="{3A3DDEE4-82F9-406C-AED9-3A232B77A554}" type="datetimeFigureOut">
              <a:rPr lang="en-US" smtClean="0"/>
              <a:t>7/25/2020</a:t>
            </a:fld>
            <a:endParaRPr lang="en-US"/>
          </a:p>
        </p:txBody>
      </p:sp>
      <p:sp>
        <p:nvSpPr>
          <p:cNvPr id="6" name="Footer Placeholder 5">
            <a:extLst>
              <a:ext uri="{FF2B5EF4-FFF2-40B4-BE49-F238E27FC236}">
                <a16:creationId xmlns:a16="http://schemas.microsoft.com/office/drawing/2014/main" id="{117FC340-C026-4686-8D4D-0F3172D4B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C36A9-5A97-467D-A86F-246B382707C5}"/>
              </a:ext>
            </a:extLst>
          </p:cNvPr>
          <p:cNvSpPr>
            <a:spLocks noGrp="1"/>
          </p:cNvSpPr>
          <p:nvPr>
            <p:ph type="sldNum" sz="quarter" idx="12"/>
          </p:nvPr>
        </p:nvSpPr>
        <p:spPr/>
        <p:txBody>
          <a:bodyPr/>
          <a:lstStyle/>
          <a:p>
            <a:fld id="{9055EF15-D71B-425D-B539-1C45392240A7}" type="slidenum">
              <a:rPr lang="en-US" smtClean="0"/>
              <a:t>‹#›</a:t>
            </a:fld>
            <a:endParaRPr lang="en-US"/>
          </a:p>
        </p:txBody>
      </p:sp>
    </p:spTree>
    <p:extLst>
      <p:ext uri="{BB962C8B-B14F-4D97-AF65-F5344CB8AC3E}">
        <p14:creationId xmlns:p14="http://schemas.microsoft.com/office/powerpoint/2010/main" val="320782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19407F-D472-45F5-9FE5-3B8AF4F184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DF192F-C991-44F4-A1E5-1419FBE067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00CCF-5A8C-4D7A-BA6F-0BA644FA1A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3DDEE4-82F9-406C-AED9-3A232B77A554}" type="datetimeFigureOut">
              <a:rPr lang="en-US" smtClean="0"/>
              <a:t>7/25/2020</a:t>
            </a:fld>
            <a:endParaRPr lang="en-US"/>
          </a:p>
        </p:txBody>
      </p:sp>
      <p:sp>
        <p:nvSpPr>
          <p:cNvPr id="5" name="Footer Placeholder 4">
            <a:extLst>
              <a:ext uri="{FF2B5EF4-FFF2-40B4-BE49-F238E27FC236}">
                <a16:creationId xmlns:a16="http://schemas.microsoft.com/office/drawing/2014/main" id="{E3F6D126-A2C2-435D-9A1E-9C964CCCB7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27246-6DC5-45E4-BAEB-59FBD7837A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55EF15-D71B-425D-B539-1C45392240A7}" type="slidenum">
              <a:rPr lang="en-US" smtClean="0"/>
              <a:t>‹#›</a:t>
            </a:fld>
            <a:endParaRPr lang="en-US"/>
          </a:p>
        </p:txBody>
      </p:sp>
    </p:spTree>
    <p:extLst>
      <p:ext uri="{BB962C8B-B14F-4D97-AF65-F5344CB8AC3E}">
        <p14:creationId xmlns:p14="http://schemas.microsoft.com/office/powerpoint/2010/main" val="29274219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68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www.edelements.com/collaborative-learning-framework"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publichealthnotes.com/facilitation-vs-teaching-20-differences-we-must-know/"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vizia.co/" TargetMode="External"/><Relationship Id="rId3" Type="http://schemas.openxmlformats.org/officeDocument/2006/relationships/hyperlink" Target="http://popplet.com/" TargetMode="External"/><Relationship Id="rId7" Type="http://schemas.openxmlformats.org/officeDocument/2006/relationships/hyperlink" Target="http://app.wizer.me/" TargetMode="External"/><Relationship Id="rId12" Type="http://schemas.openxmlformats.org/officeDocument/2006/relationships/hyperlink" Target="https://www.pexel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knightlab.northwestern.edu/" TargetMode="External"/><Relationship Id="rId11" Type="http://schemas.openxmlformats.org/officeDocument/2006/relationships/hyperlink" Target="https://screencast-o-matic.com/" TargetMode="External"/><Relationship Id="rId5" Type="http://schemas.openxmlformats.org/officeDocument/2006/relationships/hyperlink" Target="http://www.storyboardthat.com/" TargetMode="External"/><Relationship Id="rId10" Type="http://schemas.openxmlformats.org/officeDocument/2006/relationships/hyperlink" Target="https://socrative.com/" TargetMode="External"/><Relationship Id="rId4" Type="http://schemas.openxmlformats.org/officeDocument/2006/relationships/hyperlink" Target="https://www.goosechase.com/" TargetMode="External"/><Relationship Id="rId9" Type="http://schemas.openxmlformats.org/officeDocument/2006/relationships/hyperlink" Target="https://plickers.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nln.org/centers-for-nursing-education/nln-center-for-innovation-in-education-excellence/institute-for-simulation-and-technology" TargetMode="External"/><Relationship Id="rId3" Type="http://schemas.openxmlformats.org/officeDocument/2006/relationships/hyperlink" Target="https://voicethread.com/" TargetMode="External"/><Relationship Id="rId7" Type="http://schemas.openxmlformats.org/officeDocument/2006/relationships/hyperlink" Target="https://evolve.elsevier.com/education/nursing/virtual-clinical-excursions/" TargetMode="External"/><Relationship Id="rId12" Type="http://schemas.openxmlformats.org/officeDocument/2006/relationships/hyperlink" Target="https://www.merlot.org/merlo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shadowhealth.com/" TargetMode="External"/><Relationship Id="rId11" Type="http://schemas.openxmlformats.org/officeDocument/2006/relationships/hyperlink" Target="https://tech.ed.gov/blog/" TargetMode="External"/><Relationship Id="rId5" Type="http://schemas.openxmlformats.org/officeDocument/2006/relationships/hyperlink" Target="https://www.laerdal.com/us/products/courses-learning/virtual-simulation/vsim-for-nursing/" TargetMode="External"/><Relationship Id="rId10" Type="http://schemas.openxmlformats.org/officeDocument/2006/relationships/hyperlink" Target="https://onlinelearningconsortium.org/" TargetMode="External"/><Relationship Id="rId4" Type="http://schemas.openxmlformats.org/officeDocument/2006/relationships/hyperlink" Target="http://www.appsinclass.com/previous-apps-of-the-week.html" TargetMode="External"/><Relationship Id="rId9" Type="http://schemas.openxmlformats.org/officeDocument/2006/relationships/hyperlink" Target="https://www.educaus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hrockguide.net/" TargetMode="External"/><Relationship Id="rId2" Type="http://schemas.openxmlformats.org/officeDocument/2006/relationships/hyperlink" Target="https://www.edtechupdate.com/" TargetMode="External"/><Relationship Id="rId1" Type="http://schemas.openxmlformats.org/officeDocument/2006/relationships/slideLayout" Target="../slideLayouts/slideLayout2.xml"/><Relationship Id="rId6" Type="http://schemas.openxmlformats.org/officeDocument/2006/relationships/hyperlink" Target="https://thenerdynurse.com/9-fun-and-educational-nursing-games/" TargetMode="External"/><Relationship Id="rId5" Type="http://schemas.openxmlformats.org/officeDocument/2006/relationships/hyperlink" Target="http://edutech4teachers.edublogs.org/" TargetMode="External"/><Relationship Id="rId4" Type="http://schemas.openxmlformats.org/officeDocument/2006/relationships/hyperlink" Target="https://www.freetech4teacher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36D37-4BEE-4ADD-A964-9C5CB21CC2AB}"/>
              </a:ext>
            </a:extLst>
          </p:cNvPr>
          <p:cNvSpPr>
            <a:spLocks noGrp="1"/>
          </p:cNvSpPr>
          <p:nvPr>
            <p:ph idx="1"/>
          </p:nvPr>
        </p:nvSpPr>
        <p:spPr/>
        <p:txBody>
          <a:bodyPr>
            <a:normAutofit/>
          </a:bodyPr>
          <a:lstStyle/>
          <a:p>
            <a:pPr marL="0" indent="0" algn="ctr">
              <a:buNone/>
            </a:pPr>
            <a:r>
              <a:rPr lang="en-US" sz="4400" b="1" dirty="0">
                <a:effectLst/>
                <a:latin typeface="Calibri" panose="020F0502020204030204" pitchFamily="34" charset="0"/>
                <a:cs typeface="Calibri" panose="020F0502020204030204" pitchFamily="34" charset="0"/>
              </a:rPr>
              <a:t>The Reluctant Online Educator:</a:t>
            </a:r>
            <a:endParaRPr lang="en-US" sz="4400" b="1" dirty="0">
              <a:latin typeface="Calibri" panose="020F0502020204030204" pitchFamily="34" charset="0"/>
              <a:cs typeface="Calibri" panose="020F0502020204030204" pitchFamily="34" charset="0"/>
            </a:endParaRPr>
          </a:p>
          <a:p>
            <a:pPr marL="0" indent="0" algn="ctr">
              <a:buNone/>
            </a:pPr>
            <a:r>
              <a:rPr lang="en-US" sz="4400" dirty="0">
                <a:effectLst/>
                <a:latin typeface="Calibri" panose="020F0502020204030204" pitchFamily="34" charset="0"/>
                <a:cs typeface="Calibri" panose="020F0502020204030204" pitchFamily="34" charset="0"/>
              </a:rPr>
              <a:t>Strategies for Successful Online Course Design &amp; Delivery</a:t>
            </a:r>
          </a:p>
          <a:p>
            <a:pPr marL="0" indent="0" algn="ctr">
              <a:buNone/>
            </a:pPr>
            <a:endParaRPr lang="en-US" sz="4400" dirty="0">
              <a:effectLst/>
              <a:latin typeface="Calibri" panose="020F0502020204030204" pitchFamily="34" charset="0"/>
              <a:cs typeface="Calibri" panose="020F050202020403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Debra A. Hrelic PhD RNC</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solidFill>
                  <a:prstClr val="black"/>
                </a:solidFill>
                <a:latin typeface="Calibri" panose="020F0502020204030204"/>
              </a:rPr>
              <a:t>Melissa Scott, PhD, RN</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Julie F. Hinkle PhD RN, CNE</a:t>
            </a:r>
          </a:p>
          <a:p>
            <a:pPr marL="0" indent="0" algn="ctr">
              <a:buNone/>
            </a:pPr>
            <a:endParaRPr lang="en-US" sz="4400" dirty="0">
              <a:latin typeface="Calibri" panose="020F0502020204030204" pitchFamily="34" charset="0"/>
              <a:cs typeface="Calibri" panose="020F0502020204030204" pitchFamily="34" charset="0"/>
            </a:endParaRPr>
          </a:p>
        </p:txBody>
      </p:sp>
      <p:pic>
        <p:nvPicPr>
          <p:cNvPr id="4" name="Picture 3" descr="https://NorthCarolinaLeagueForNursing.wildapricot.org/resources/Pictures/nln-header.jpg">
            <a:extLst>
              <a:ext uri="{FF2B5EF4-FFF2-40B4-BE49-F238E27FC236}">
                <a16:creationId xmlns:a16="http://schemas.microsoft.com/office/drawing/2014/main" id="{08E8C254-9B0E-4CF8-B768-987F651D77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9572" y="486600"/>
            <a:ext cx="5943600" cy="620395"/>
          </a:xfrm>
          <a:prstGeom prst="rect">
            <a:avLst/>
          </a:prstGeom>
          <a:noFill/>
          <a:ln>
            <a:noFill/>
          </a:ln>
        </p:spPr>
      </p:pic>
    </p:spTree>
    <p:extLst>
      <p:ext uri="{BB962C8B-B14F-4D97-AF65-F5344CB8AC3E}">
        <p14:creationId xmlns:p14="http://schemas.microsoft.com/office/powerpoint/2010/main" val="2871466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03A81E-DF3F-9647-BA9B-872931AF798C}"/>
              </a:ext>
            </a:extLst>
          </p:cNvPr>
          <p:cNvSpPr>
            <a:spLocks noGrp="1"/>
          </p:cNvSpPr>
          <p:nvPr>
            <p:ph type="title"/>
          </p:nvPr>
        </p:nvSpPr>
        <p:spPr>
          <a:xfrm>
            <a:off x="628650" y="2215322"/>
            <a:ext cx="2986391" cy="2216513"/>
          </a:xfrm>
        </p:spPr>
        <p:txBody>
          <a:bodyPr>
            <a:normAutofit/>
          </a:bodyPr>
          <a:lstStyle/>
          <a:p>
            <a:r>
              <a:rPr lang="en-US" dirty="0"/>
              <a:t>Communication Basics</a:t>
            </a:r>
          </a:p>
        </p:txBody>
      </p:sp>
      <p:sp>
        <p:nvSpPr>
          <p:cNvPr id="25" name="Arc 2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14" descr="https://NorthCarolinaLeagueForNursing.wildapricot.org/resources/Pictures/nln-header.jpg">
            <a:extLst>
              <a:ext uri="{FF2B5EF4-FFF2-40B4-BE49-F238E27FC236}">
                <a16:creationId xmlns:a16="http://schemas.microsoft.com/office/drawing/2014/main" id="{5C04244E-334E-4D96-BCE0-3D08F4DCC09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94935" y="120642"/>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5783E00C-8A4C-8D44-B3AC-31B685BFD5DC}"/>
              </a:ext>
            </a:extLst>
          </p:cNvPr>
          <p:cNvSpPr>
            <a:spLocks noGrp="1"/>
          </p:cNvSpPr>
          <p:nvPr>
            <p:ph idx="1"/>
          </p:nvPr>
        </p:nvSpPr>
        <p:spPr>
          <a:xfrm>
            <a:off x="3728126" y="1344706"/>
            <a:ext cx="4787224" cy="5215231"/>
          </a:xfrm>
        </p:spPr>
        <p:txBody>
          <a:bodyPr>
            <a:normAutofit/>
          </a:bodyPr>
          <a:lstStyle/>
          <a:p>
            <a:pPr marL="0" indent="0">
              <a:buNone/>
            </a:pPr>
            <a:r>
              <a:rPr lang="en-US" sz="1800" u="sng" dirty="0"/>
              <a:t>COURSE ANNOUNCEMENTS</a:t>
            </a:r>
            <a:r>
              <a:rPr lang="en-US" sz="1800" dirty="0"/>
              <a:t>:</a:t>
            </a:r>
          </a:p>
          <a:p>
            <a:r>
              <a:rPr lang="en-US" sz="1800" dirty="0"/>
              <a:t>Faculty should post an Announcement @ least weekly</a:t>
            </a:r>
          </a:p>
          <a:p>
            <a:endParaRPr lang="en-US" sz="1800" dirty="0"/>
          </a:p>
          <a:p>
            <a:r>
              <a:rPr lang="en-US" sz="1800" dirty="0"/>
              <a:t>Weekly Announcements should ‘wrap up’ the past weeks activities or ‘talking points’, and serve as weekly reminders of ‘upcoming’ assignments &amp; due dates</a:t>
            </a:r>
          </a:p>
          <a:p>
            <a:endParaRPr lang="en-US" sz="1800" dirty="0"/>
          </a:p>
          <a:p>
            <a:r>
              <a:rPr lang="en-US" sz="1800" dirty="0"/>
              <a:t>Announcements may post additional resources &amp; tips for common student questions (time mgt, navigation, links, writing lab or videos)</a:t>
            </a:r>
          </a:p>
          <a:p>
            <a:endParaRPr lang="en-US" sz="1800" dirty="0"/>
          </a:p>
          <a:p>
            <a:r>
              <a:rPr lang="en-US" sz="1800" dirty="0"/>
              <a:t>Should always be upbeat, inspirational &amp; motivational</a:t>
            </a:r>
          </a:p>
          <a:p>
            <a:endParaRPr lang="en-US" sz="1000" dirty="0"/>
          </a:p>
        </p:txBody>
      </p:sp>
    </p:spTree>
    <p:extLst>
      <p:ext uri="{BB962C8B-B14F-4D97-AF65-F5344CB8AC3E}">
        <p14:creationId xmlns:p14="http://schemas.microsoft.com/office/powerpoint/2010/main" val="300035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CB867-12BB-B647-A591-2241B737D8C9}"/>
              </a:ext>
            </a:extLst>
          </p:cNvPr>
          <p:cNvSpPr>
            <a:spLocks noGrp="1"/>
          </p:cNvSpPr>
          <p:nvPr>
            <p:ph type="title"/>
          </p:nvPr>
        </p:nvSpPr>
        <p:spPr>
          <a:xfrm>
            <a:off x="1189815" y="1390936"/>
            <a:ext cx="7103967" cy="1137111"/>
          </a:xfrm>
        </p:spPr>
        <p:txBody>
          <a:bodyPr>
            <a:normAutofit/>
          </a:bodyPr>
          <a:lstStyle/>
          <a:p>
            <a:r>
              <a:rPr lang="en-US" sz="3600" dirty="0"/>
              <a:t>Midterm &amp; Last Week expectations</a:t>
            </a:r>
          </a:p>
        </p:txBody>
      </p:sp>
      <p:pic>
        <p:nvPicPr>
          <p:cNvPr id="11" name="Picture 10" descr="https://NorthCarolinaLeagueForNursing.wildapricot.org/resources/Pictures/nln-header.jpg">
            <a:extLst>
              <a:ext uri="{FF2B5EF4-FFF2-40B4-BE49-F238E27FC236}">
                <a16:creationId xmlns:a16="http://schemas.microsoft.com/office/drawing/2014/main" id="{CF661C6E-C6C3-4702-9494-E259E65BD07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14223" y="707724"/>
            <a:ext cx="5809476" cy="508329"/>
          </a:xfrm>
          <a:prstGeom prst="rect">
            <a:avLst/>
          </a:prstGeom>
          <a:noFill/>
        </p:spPr>
      </p:pic>
      <p:sp>
        <p:nvSpPr>
          <p:cNvPr id="3" name="Content Placeholder 2">
            <a:extLst>
              <a:ext uri="{FF2B5EF4-FFF2-40B4-BE49-F238E27FC236}">
                <a16:creationId xmlns:a16="http://schemas.microsoft.com/office/drawing/2014/main" id="{735D3E03-BCCD-DA42-BC73-F8A2DADC9AA3}"/>
              </a:ext>
            </a:extLst>
          </p:cNvPr>
          <p:cNvSpPr>
            <a:spLocks noGrp="1"/>
          </p:cNvSpPr>
          <p:nvPr>
            <p:ph idx="1"/>
          </p:nvPr>
        </p:nvSpPr>
        <p:spPr>
          <a:xfrm>
            <a:off x="966978" y="2528047"/>
            <a:ext cx="5809476" cy="3493118"/>
          </a:xfrm>
        </p:spPr>
        <p:txBody>
          <a:bodyPr anchor="t">
            <a:normAutofit fontScale="92500" lnSpcReduction="20000"/>
          </a:bodyPr>
          <a:lstStyle/>
          <a:p>
            <a:r>
              <a:rPr lang="en-US" sz="1900" dirty="0"/>
              <a:t>Perform a </a:t>
            </a:r>
            <a:r>
              <a:rPr lang="en-US" sz="1900" u="sng" dirty="0"/>
              <a:t>midterm check-in </a:t>
            </a:r>
            <a:r>
              <a:rPr lang="en-US" sz="1900" dirty="0"/>
              <a:t>on student grades and offer assistance to any student with class average </a:t>
            </a:r>
            <a:r>
              <a:rPr lang="en-US" sz="1900" u="sng" dirty="0"/>
              <a:t>&lt;</a:t>
            </a:r>
            <a:r>
              <a:rPr lang="en-US" sz="1900" dirty="0"/>
              <a:t> 77-80 (encourage students to meet 1:1, to improve success in class)</a:t>
            </a:r>
          </a:p>
          <a:p>
            <a:endParaRPr lang="en-US" sz="1900" u="sng" dirty="0"/>
          </a:p>
          <a:p>
            <a:r>
              <a:rPr lang="en-US" sz="1900" u="sng" dirty="0"/>
              <a:t>Last week</a:t>
            </a:r>
            <a:r>
              <a:rPr lang="en-US" sz="1900" dirty="0"/>
              <a:t>: Post &amp; encourage student participation in evaluation surveys.</a:t>
            </a:r>
          </a:p>
          <a:p>
            <a:endParaRPr lang="en-US" sz="1900" dirty="0"/>
          </a:p>
          <a:p>
            <a:r>
              <a:rPr lang="en-US" sz="1900" dirty="0"/>
              <a:t>Post final grades in class gradebook  </a:t>
            </a:r>
            <a:r>
              <a:rPr lang="en-US" sz="1900" u="sng" dirty="0"/>
              <a:t>&gt;</a:t>
            </a:r>
            <a:r>
              <a:rPr lang="en-US" sz="1900" dirty="0"/>
              <a:t> 24 hours for students to review before final submission to registrar. </a:t>
            </a:r>
          </a:p>
          <a:p>
            <a:endParaRPr lang="en-US" sz="1900" dirty="0"/>
          </a:p>
          <a:p>
            <a:r>
              <a:rPr lang="en-US" sz="1900" dirty="0"/>
              <a:t>Make changes to next course r/t feedback from faculty &amp; students.</a:t>
            </a:r>
          </a:p>
          <a:p>
            <a:endParaRPr lang="en-US" sz="600" dirty="0"/>
          </a:p>
        </p:txBody>
      </p:sp>
    </p:spTree>
    <p:extLst>
      <p:ext uri="{BB962C8B-B14F-4D97-AF65-F5344CB8AC3E}">
        <p14:creationId xmlns:p14="http://schemas.microsoft.com/office/powerpoint/2010/main" val="405764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6CF5F43-63F3-C245-A8A5-43C8463E49B8}"/>
              </a:ext>
            </a:extLst>
          </p:cNvPr>
          <p:cNvSpPr>
            <a:spLocks noGrp="1"/>
          </p:cNvSpPr>
          <p:nvPr>
            <p:ph type="title"/>
          </p:nvPr>
        </p:nvSpPr>
        <p:spPr>
          <a:xfrm>
            <a:off x="741735" y="2123114"/>
            <a:ext cx="2986391" cy="2216513"/>
          </a:xfrm>
        </p:spPr>
        <p:txBody>
          <a:bodyPr>
            <a:normAutofit/>
          </a:bodyPr>
          <a:lstStyle/>
          <a:p>
            <a:r>
              <a:rPr lang="en-US" dirty="0"/>
              <a:t>Summary: Best Practices</a:t>
            </a:r>
          </a:p>
        </p:txBody>
      </p:sp>
      <p:sp>
        <p:nvSpPr>
          <p:cNvPr id="25" name="Arc 2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https://NorthCarolinaLeagueForNursing.wildapricot.org/resources/Pictures/nln-header.jpg">
            <a:extLst>
              <a:ext uri="{FF2B5EF4-FFF2-40B4-BE49-F238E27FC236}">
                <a16:creationId xmlns:a16="http://schemas.microsoft.com/office/drawing/2014/main" id="{00154681-FAE4-4229-AFA6-18A30F3172B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94935" y="166746"/>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6C2178B5-E33D-E14F-B2A3-3074F2D56362}"/>
              </a:ext>
            </a:extLst>
          </p:cNvPr>
          <p:cNvSpPr>
            <a:spLocks noGrp="1"/>
          </p:cNvSpPr>
          <p:nvPr>
            <p:ph idx="1"/>
          </p:nvPr>
        </p:nvSpPr>
        <p:spPr>
          <a:xfrm>
            <a:off x="3728126" y="1390810"/>
            <a:ext cx="4787224" cy="4823721"/>
          </a:xfrm>
        </p:spPr>
        <p:txBody>
          <a:bodyPr>
            <a:normAutofit/>
          </a:bodyPr>
          <a:lstStyle/>
          <a:p>
            <a:r>
              <a:rPr lang="en-US" sz="1800" dirty="0"/>
              <a:t>Faculty is present in course activities  &amp; discussions</a:t>
            </a:r>
          </a:p>
          <a:p>
            <a:endParaRPr lang="en-US" sz="1800" dirty="0"/>
          </a:p>
          <a:p>
            <a:r>
              <a:rPr lang="en-US" sz="1800" dirty="0"/>
              <a:t>Faculty is engaged in course &amp; student involvement in class activities</a:t>
            </a:r>
          </a:p>
          <a:p>
            <a:endParaRPr lang="en-US" sz="1800" dirty="0"/>
          </a:p>
          <a:p>
            <a:r>
              <a:rPr lang="en-US" sz="1800" dirty="0"/>
              <a:t>Faculty encourages &amp; motivates student engagement in course discussions, critical thinking &amp; learning</a:t>
            </a:r>
          </a:p>
          <a:p>
            <a:endParaRPr lang="en-US" sz="1800" dirty="0"/>
          </a:p>
          <a:p>
            <a:r>
              <a:rPr lang="en-US" sz="1800" dirty="0"/>
              <a:t>Faculty uses a variety of instructional approaches to encourage &amp; engage students</a:t>
            </a:r>
          </a:p>
        </p:txBody>
      </p:sp>
    </p:spTree>
    <p:extLst>
      <p:ext uri="{BB962C8B-B14F-4D97-AF65-F5344CB8AC3E}">
        <p14:creationId xmlns:p14="http://schemas.microsoft.com/office/powerpoint/2010/main" val="2575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469572" y="501968"/>
            <a:ext cx="5943600" cy="620395"/>
          </a:xfrm>
          <a:prstGeom prst="rect">
            <a:avLst/>
          </a:prstGeom>
          <a:noFill/>
          <a:ln>
            <a:noFill/>
          </a:ln>
        </p:spPr>
      </p:pic>
      <p:sp>
        <p:nvSpPr>
          <p:cNvPr id="2" name="Title 1"/>
          <p:cNvSpPr>
            <a:spLocks noGrp="1"/>
          </p:cNvSpPr>
          <p:nvPr>
            <p:ph type="ctrTitle"/>
          </p:nvPr>
        </p:nvSpPr>
        <p:spPr>
          <a:xfrm>
            <a:off x="975873" y="2109704"/>
            <a:ext cx="7325957" cy="793917"/>
          </a:xfrm>
        </p:spPr>
        <p:txBody>
          <a:bodyPr>
            <a:normAutofit/>
          </a:bodyPr>
          <a:lstStyle/>
          <a:p>
            <a:r>
              <a:rPr lang="en-US" b="1" dirty="0"/>
              <a:t>Collaborative Learning Online</a:t>
            </a:r>
            <a:endParaRPr lang="en-US" dirty="0"/>
          </a:p>
        </p:txBody>
      </p:sp>
      <p:sp>
        <p:nvSpPr>
          <p:cNvPr id="6" name="Subtitle 5"/>
          <p:cNvSpPr>
            <a:spLocks noGrp="1"/>
          </p:cNvSpPr>
          <p:nvPr>
            <p:ph type="subTitle" idx="1"/>
          </p:nvPr>
        </p:nvSpPr>
        <p:spPr/>
        <p:txBody>
          <a:bodyPr>
            <a:normAutofit/>
          </a:bodyPr>
          <a:lstStyle/>
          <a:p>
            <a:r>
              <a:rPr lang="en-US" sz="2800" dirty="0"/>
              <a:t>Melissa Scott PhD, RN</a:t>
            </a:r>
          </a:p>
          <a:p>
            <a:r>
              <a:rPr lang="en-US" sz="2800" dirty="0"/>
              <a:t>Assistant Professor </a:t>
            </a:r>
          </a:p>
          <a:p>
            <a:r>
              <a:rPr lang="en-US" sz="2800" dirty="0"/>
              <a:t>UNCW School of Nursing </a:t>
            </a:r>
          </a:p>
        </p:txBody>
      </p:sp>
    </p:spTree>
    <p:extLst>
      <p:ext uri="{BB962C8B-B14F-4D97-AF65-F5344CB8AC3E}">
        <p14:creationId xmlns:p14="http://schemas.microsoft.com/office/powerpoint/2010/main" val="423540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13" y="645723"/>
            <a:ext cx="2200582" cy="5591955"/>
          </a:xfrm>
          <a:prstGeom prst="rect">
            <a:avLst/>
          </a:prstGeom>
        </p:spPr>
      </p:pic>
      <p:sp>
        <p:nvSpPr>
          <p:cNvPr id="3" name="TextBox 2"/>
          <p:cNvSpPr txBox="1"/>
          <p:nvPr/>
        </p:nvSpPr>
        <p:spPr>
          <a:xfrm>
            <a:off x="3920078" y="820784"/>
            <a:ext cx="3604492" cy="584775"/>
          </a:xfrm>
          <a:prstGeom prst="rect">
            <a:avLst/>
          </a:prstGeom>
          <a:solidFill>
            <a:srgbClr val="237F83"/>
          </a:solidFill>
        </p:spPr>
        <p:txBody>
          <a:bodyPr wrap="square" rtlCol="0">
            <a:spAutoFit/>
          </a:bodyPr>
          <a:lstStyle/>
          <a:p>
            <a:r>
              <a:rPr lang="en-US" sz="3200" dirty="0">
                <a:solidFill>
                  <a:schemeClr val="bg1"/>
                </a:solidFill>
              </a:rPr>
              <a:t>Learning Objective</a:t>
            </a:r>
          </a:p>
        </p:txBody>
      </p:sp>
      <p:sp>
        <p:nvSpPr>
          <p:cNvPr id="7" name="Rectangle 6"/>
          <p:cNvSpPr/>
          <p:nvPr/>
        </p:nvSpPr>
        <p:spPr>
          <a:xfrm>
            <a:off x="3142130" y="1586348"/>
            <a:ext cx="5160387" cy="2554545"/>
          </a:xfrm>
          <a:prstGeom prst="rect">
            <a:avLst/>
          </a:prstGeom>
        </p:spPr>
        <p:txBody>
          <a:bodyPr wrap="square">
            <a:spAutoFit/>
          </a:bodyPr>
          <a:lstStyle/>
          <a:p>
            <a:endParaRPr lang="en-US" sz="3200" dirty="0"/>
          </a:p>
          <a:p>
            <a:r>
              <a:rPr lang="en-US" sz="3200" dirty="0"/>
              <a:t>Describe best practices for collaborative assignments in the online learning environment.</a:t>
            </a:r>
          </a:p>
        </p:txBody>
      </p:sp>
      <p:pic>
        <p:nvPicPr>
          <p:cNvPr id="11" name="Picture 10" descr="https://NorthCarolinaLeagueForNursing.wildapricot.org/resources/Pictures/nln-header.jpg"/>
          <p:cNvPicPr/>
          <p:nvPr/>
        </p:nvPicPr>
        <p:blipFill>
          <a:blip r:embed="rId4">
            <a:extLst>
              <a:ext uri="{28A0092B-C50C-407E-A947-70E740481C1C}">
                <a14:useLocalDpi xmlns:a14="http://schemas.microsoft.com/office/drawing/2010/main" val="0"/>
              </a:ext>
            </a:extLst>
          </a:blip>
          <a:srcRect/>
          <a:stretch>
            <a:fillRect/>
          </a:stretch>
        </p:blipFill>
        <p:spPr bwMode="auto">
          <a:xfrm>
            <a:off x="2034540" y="6017875"/>
            <a:ext cx="5943600" cy="620395"/>
          </a:xfrm>
          <a:prstGeom prst="rect">
            <a:avLst/>
          </a:prstGeom>
          <a:noFill/>
          <a:ln>
            <a:noFill/>
          </a:ln>
        </p:spPr>
      </p:pic>
    </p:spTree>
    <p:extLst>
      <p:ext uri="{BB962C8B-B14F-4D97-AF65-F5344CB8AC3E}">
        <p14:creationId xmlns:p14="http://schemas.microsoft.com/office/powerpoint/2010/main" val="36177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2455818" y="6007295"/>
            <a:ext cx="5943600" cy="62039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982" y="335526"/>
            <a:ext cx="6387921" cy="5368834"/>
          </a:xfrm>
          <a:prstGeom prst="rect">
            <a:avLst/>
          </a:prstGeom>
        </p:spPr>
      </p:pic>
      <p:sp>
        <p:nvSpPr>
          <p:cNvPr id="6" name="Rectangle 5"/>
          <p:cNvSpPr/>
          <p:nvPr/>
        </p:nvSpPr>
        <p:spPr>
          <a:xfrm>
            <a:off x="130629" y="5718770"/>
            <a:ext cx="2325189" cy="923330"/>
          </a:xfrm>
          <a:prstGeom prst="rect">
            <a:avLst/>
          </a:prstGeom>
        </p:spPr>
        <p:txBody>
          <a:bodyPr wrap="square">
            <a:spAutoFit/>
          </a:bodyPr>
          <a:lstStyle/>
          <a:p>
            <a:r>
              <a:rPr lang="en-US" dirty="0">
                <a:hlinkClick r:id="rId5"/>
              </a:rPr>
              <a:t>https://www.edelements.com/collaborative-learning-framework</a:t>
            </a:r>
            <a:endParaRPr lang="en-US" dirty="0"/>
          </a:p>
        </p:txBody>
      </p:sp>
    </p:spTree>
    <p:extLst>
      <p:ext uri="{BB962C8B-B14F-4D97-AF65-F5344CB8AC3E}">
        <p14:creationId xmlns:p14="http://schemas.microsoft.com/office/powerpoint/2010/main" val="74954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579655"/>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959260"/>
            <a:ext cx="5943600" cy="620395"/>
          </a:xfrm>
          <a:prstGeom prst="rect">
            <a:avLst/>
          </a:prstGeom>
          <a:noFill/>
          <a:ln>
            <a:noFill/>
          </a:ln>
        </p:spPr>
      </p:pic>
      <p:sp>
        <p:nvSpPr>
          <p:cNvPr id="3" name="Title 2"/>
          <p:cNvSpPr>
            <a:spLocks noGrp="1"/>
          </p:cNvSpPr>
          <p:nvPr>
            <p:ph type="title"/>
          </p:nvPr>
        </p:nvSpPr>
        <p:spPr/>
        <p:txBody>
          <a:bodyPr/>
          <a:lstStyle/>
          <a:p>
            <a:pPr algn="ctr"/>
            <a:r>
              <a:rPr lang="en-US" dirty="0"/>
              <a:t>Where do I begin? Planning! </a:t>
            </a:r>
          </a:p>
        </p:txBody>
      </p:sp>
      <p:sp>
        <p:nvSpPr>
          <p:cNvPr id="7" name="Content Placeholder 6"/>
          <p:cNvSpPr>
            <a:spLocks noGrp="1"/>
          </p:cNvSpPr>
          <p:nvPr>
            <p:ph idx="1"/>
          </p:nvPr>
        </p:nvSpPr>
        <p:spPr>
          <a:xfrm>
            <a:off x="628650" y="1825625"/>
            <a:ext cx="7886700" cy="3768351"/>
          </a:xfrm>
        </p:spPr>
        <p:txBody>
          <a:bodyPr/>
          <a:lstStyle/>
          <a:p>
            <a:r>
              <a:rPr lang="en-US" sz="2400" dirty="0"/>
              <a:t>Decide why you are creating an assignment that gives responsibility to the students. </a:t>
            </a:r>
          </a:p>
          <a:p>
            <a:r>
              <a:rPr lang="en-US" sz="2400" dirty="0"/>
              <a:t>Where does this type of assignment fit in the curriculum? </a:t>
            </a:r>
          </a:p>
          <a:p>
            <a:r>
              <a:rPr lang="en-US" sz="2400" dirty="0"/>
              <a:t>How does this learning activity align with module and course objectives?</a:t>
            </a:r>
          </a:p>
          <a:p>
            <a:r>
              <a:rPr lang="en-US" sz="2400" dirty="0"/>
              <a:t>Does the task foster critical thinking, and in terms of nursing, clinical reasoning? </a:t>
            </a:r>
          </a:p>
          <a:p>
            <a:r>
              <a:rPr lang="en-US" sz="2400" dirty="0"/>
              <a:t>In terms of group structure, who will choose the groups? What are the roles, how are the roles assigned?</a:t>
            </a:r>
          </a:p>
        </p:txBody>
      </p:sp>
    </p:spTree>
    <p:extLst>
      <p:ext uri="{BB962C8B-B14F-4D97-AF65-F5344CB8AC3E}">
        <p14:creationId xmlns:p14="http://schemas.microsoft.com/office/powerpoint/2010/main" val="127760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01701"/>
            <a:ext cx="5943600" cy="620395"/>
          </a:xfrm>
          <a:prstGeom prst="rect">
            <a:avLst/>
          </a:prstGeom>
          <a:noFill/>
          <a:ln>
            <a:noFill/>
          </a:ln>
        </p:spPr>
      </p:pic>
      <p:sp>
        <p:nvSpPr>
          <p:cNvPr id="3" name="Title 2"/>
          <p:cNvSpPr>
            <a:spLocks noGrp="1"/>
          </p:cNvSpPr>
          <p:nvPr>
            <p:ph type="title"/>
          </p:nvPr>
        </p:nvSpPr>
        <p:spPr/>
        <p:txBody>
          <a:bodyPr/>
          <a:lstStyle/>
          <a:p>
            <a:pPr algn="ctr"/>
            <a:r>
              <a:rPr lang="en-US" dirty="0"/>
              <a:t>Get the Leaner Ready</a:t>
            </a:r>
          </a:p>
        </p:txBody>
      </p:sp>
      <p:sp>
        <p:nvSpPr>
          <p:cNvPr id="7" name="Content Placeholder 6"/>
          <p:cNvSpPr>
            <a:spLocks noGrp="1"/>
          </p:cNvSpPr>
          <p:nvPr>
            <p:ph idx="1"/>
          </p:nvPr>
        </p:nvSpPr>
        <p:spPr/>
        <p:txBody>
          <a:bodyPr/>
          <a:lstStyle/>
          <a:p>
            <a:r>
              <a:rPr lang="en-US" sz="2400" dirty="0"/>
              <a:t>Introduce the “what and why” of collaboration in your course as soon as possible. </a:t>
            </a:r>
          </a:p>
          <a:p>
            <a:r>
              <a:rPr lang="en-US" sz="2400" dirty="0"/>
              <a:t>Provide feedback to learner questions about the collaboration in a timely fashion. </a:t>
            </a:r>
          </a:p>
          <a:p>
            <a:r>
              <a:rPr lang="en-US" sz="2400" dirty="0"/>
              <a:t>Facilitate and encourage group socialization prior to the beginning of the work.</a:t>
            </a:r>
          </a:p>
          <a:p>
            <a:r>
              <a:rPr lang="en-US" sz="2400" dirty="0"/>
              <a:t>Help the student learn about groups.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6038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01701"/>
            <a:ext cx="5943600" cy="620395"/>
          </a:xfrm>
          <a:prstGeom prst="rect">
            <a:avLst/>
          </a:prstGeom>
          <a:noFill/>
          <a:ln>
            <a:noFill/>
          </a:ln>
        </p:spPr>
      </p:pic>
      <p:sp>
        <p:nvSpPr>
          <p:cNvPr id="3" name="Title 2"/>
          <p:cNvSpPr>
            <a:spLocks noGrp="1"/>
          </p:cNvSpPr>
          <p:nvPr>
            <p:ph type="title"/>
          </p:nvPr>
        </p:nvSpPr>
        <p:spPr/>
        <p:txBody>
          <a:bodyPr/>
          <a:lstStyle/>
          <a:p>
            <a:pPr algn="ctr"/>
            <a:r>
              <a:rPr lang="en-US" dirty="0"/>
              <a:t>Types of Collaborative Assignments</a:t>
            </a:r>
          </a:p>
        </p:txBody>
      </p:sp>
      <p:sp>
        <p:nvSpPr>
          <p:cNvPr id="7" name="Content Placeholder 6"/>
          <p:cNvSpPr>
            <a:spLocks noGrp="1"/>
          </p:cNvSpPr>
          <p:nvPr>
            <p:ph idx="1"/>
          </p:nvPr>
        </p:nvSpPr>
        <p:spPr>
          <a:xfrm>
            <a:off x="3451860" y="1825625"/>
            <a:ext cx="5063490" cy="4351338"/>
          </a:xfrm>
        </p:spPr>
        <p:txBody>
          <a:bodyPr/>
          <a:lstStyle/>
          <a:p>
            <a:pPr marL="0" indent="0">
              <a:buNone/>
            </a:pPr>
            <a:endParaRPr lang="en-US" dirty="0"/>
          </a:p>
          <a:p>
            <a:r>
              <a:rPr lang="en-US" sz="2800" dirty="0"/>
              <a:t>Problem Based Learning</a:t>
            </a:r>
          </a:p>
          <a:p>
            <a:r>
              <a:rPr lang="en-US" sz="2800" dirty="0"/>
              <a:t>Group Discussions</a:t>
            </a:r>
          </a:p>
          <a:p>
            <a:r>
              <a:rPr lang="en-US" sz="2800" dirty="0"/>
              <a:t>Papers</a:t>
            </a:r>
          </a:p>
          <a:p>
            <a:r>
              <a:rPr lang="en-US" sz="2800" dirty="0"/>
              <a:t>Projects </a:t>
            </a: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13" y="1223011"/>
            <a:ext cx="1857327" cy="4354830"/>
          </a:xfrm>
          <a:prstGeom prst="rect">
            <a:avLst/>
          </a:prstGeom>
        </p:spPr>
      </p:pic>
    </p:spTree>
    <p:extLst>
      <p:ext uri="{BB962C8B-B14F-4D97-AF65-F5344CB8AC3E}">
        <p14:creationId xmlns:p14="http://schemas.microsoft.com/office/powerpoint/2010/main" val="245553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01701"/>
            <a:ext cx="5943600" cy="620395"/>
          </a:xfrm>
          <a:prstGeom prst="rect">
            <a:avLst/>
          </a:prstGeom>
          <a:noFill/>
          <a:ln>
            <a:noFill/>
          </a:ln>
        </p:spPr>
      </p:pic>
      <p:sp>
        <p:nvSpPr>
          <p:cNvPr id="3" name="Title 2"/>
          <p:cNvSpPr>
            <a:spLocks noGrp="1"/>
          </p:cNvSpPr>
          <p:nvPr>
            <p:ph type="title"/>
          </p:nvPr>
        </p:nvSpPr>
        <p:spPr/>
        <p:txBody>
          <a:bodyPr/>
          <a:lstStyle/>
          <a:p>
            <a:pPr algn="ctr"/>
            <a:r>
              <a:rPr lang="en-US" dirty="0"/>
              <a:t>Facilitating Collaborative Work</a:t>
            </a:r>
          </a:p>
        </p:txBody>
      </p:sp>
      <p:pic>
        <p:nvPicPr>
          <p:cNvPr id="2050" name="Picture 2" descr="https://www.publichealthnotes.com/wp-content/uploads/2019/11/featured-5.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90750" y="1730379"/>
            <a:ext cx="4762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 y="5125082"/>
            <a:ext cx="2366010" cy="954107"/>
          </a:xfrm>
          <a:prstGeom prst="rect">
            <a:avLst/>
          </a:prstGeom>
        </p:spPr>
        <p:txBody>
          <a:bodyPr wrap="square">
            <a:spAutoFit/>
          </a:bodyPr>
          <a:lstStyle/>
          <a:p>
            <a:r>
              <a:rPr lang="en-US" sz="1400" dirty="0">
                <a:hlinkClick r:id="rId5"/>
              </a:rPr>
              <a:t>https://www.publichealthnotes.com/facilitation-vs-teaching-20-differences-we-must-know/</a:t>
            </a:r>
            <a:endParaRPr lang="en-US" sz="1400" dirty="0"/>
          </a:p>
        </p:txBody>
      </p:sp>
    </p:spTree>
    <p:extLst>
      <p:ext uri="{BB962C8B-B14F-4D97-AF65-F5344CB8AC3E}">
        <p14:creationId xmlns:p14="http://schemas.microsoft.com/office/powerpoint/2010/main" val="129522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https://NorthCarolinaLeagueForNursing.wildapricot.org/resources/Pictures/nln-header.jpg">
            <a:extLst>
              <a:ext uri="{FF2B5EF4-FFF2-40B4-BE49-F238E27FC236}">
                <a16:creationId xmlns:a16="http://schemas.microsoft.com/office/drawing/2014/main" id="{72F1E94C-A69F-4A32-A07E-A2F3280C11B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65701" y="1033253"/>
            <a:ext cx="7210048" cy="630879"/>
          </a:xfrm>
          <a:prstGeom prst="rect">
            <a:avLst/>
          </a:prstGeom>
          <a:noFill/>
        </p:spPr>
      </p:pic>
      <p:sp>
        <p:nvSpPr>
          <p:cNvPr id="32" name="Right Triangle 3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7A15E-55B3-FE40-8D39-EFBAA5A7A828}"/>
              </a:ext>
            </a:extLst>
          </p:cNvPr>
          <p:cNvSpPr>
            <a:spLocks noGrp="1"/>
          </p:cNvSpPr>
          <p:nvPr>
            <p:ph type="ctrTitle"/>
          </p:nvPr>
        </p:nvSpPr>
        <p:spPr>
          <a:xfrm>
            <a:off x="975726" y="2072704"/>
            <a:ext cx="6691254" cy="1713305"/>
          </a:xfrm>
        </p:spPr>
        <p:txBody>
          <a:bodyPr vert="horz" lIns="91440" tIns="45720" rIns="91440" bIns="45720" rtlCol="0" anchor="b">
            <a:normAutofit/>
          </a:bodyPr>
          <a:lstStyle/>
          <a:p>
            <a:pPr algn="l" defTabSz="914400"/>
            <a:r>
              <a:rPr lang="en-US" sz="4400" kern="1200" dirty="0">
                <a:latin typeface="+mj-lt"/>
                <a:ea typeface="+mj-ea"/>
                <a:cs typeface="+mj-cs"/>
              </a:rPr>
              <a:t>Faculty Expectations &amp; Best Practices in Online Education</a:t>
            </a:r>
          </a:p>
        </p:txBody>
      </p:sp>
      <p:sp>
        <p:nvSpPr>
          <p:cNvPr id="3" name="Subtitle 2">
            <a:extLst>
              <a:ext uri="{FF2B5EF4-FFF2-40B4-BE49-F238E27FC236}">
                <a16:creationId xmlns:a16="http://schemas.microsoft.com/office/drawing/2014/main" id="{DEE6E566-E900-2748-8FBA-003E627DFB62}"/>
              </a:ext>
            </a:extLst>
          </p:cNvPr>
          <p:cNvSpPr>
            <a:spLocks noGrp="1"/>
          </p:cNvSpPr>
          <p:nvPr>
            <p:ph type="subTitle" idx="1"/>
          </p:nvPr>
        </p:nvSpPr>
        <p:spPr>
          <a:xfrm>
            <a:off x="966977" y="4725681"/>
            <a:ext cx="5490973" cy="1169789"/>
          </a:xfrm>
        </p:spPr>
        <p:txBody>
          <a:bodyPr vert="horz" lIns="91440" tIns="45720" rIns="91440" bIns="45720" rtlCol="0" anchor="t">
            <a:normAutofit/>
          </a:bodyPr>
          <a:lstStyle/>
          <a:p>
            <a:pPr algn="l"/>
            <a:r>
              <a:rPr lang="en-US" dirty="0"/>
              <a:t>Debra A. Hrelic PhD RNC</a:t>
            </a:r>
          </a:p>
          <a:p>
            <a:pPr algn="l"/>
            <a:r>
              <a:rPr lang="en-US" dirty="0"/>
              <a:t>University of North Carolina Wilmington</a:t>
            </a:r>
          </a:p>
          <a:p>
            <a:pPr algn="l"/>
            <a:r>
              <a:rPr lang="en-US" dirty="0"/>
              <a:t>Fall 2020</a:t>
            </a:r>
          </a:p>
          <a:p>
            <a:pPr algn="l" defTabSz="914400"/>
            <a:endParaRPr lang="en-US" sz="1100" dirty="0"/>
          </a:p>
        </p:txBody>
      </p:sp>
    </p:spTree>
    <p:extLst>
      <p:ext uri="{BB962C8B-B14F-4D97-AF65-F5344CB8AC3E}">
        <p14:creationId xmlns:p14="http://schemas.microsoft.com/office/powerpoint/2010/main" val="100589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01701"/>
            <a:ext cx="5943600" cy="620395"/>
          </a:xfrm>
          <a:prstGeom prst="rect">
            <a:avLst/>
          </a:prstGeom>
          <a:noFill/>
          <a:ln>
            <a:noFill/>
          </a:ln>
        </p:spPr>
      </p:pic>
      <p:sp>
        <p:nvSpPr>
          <p:cNvPr id="3" name="Title 2"/>
          <p:cNvSpPr>
            <a:spLocks noGrp="1"/>
          </p:cNvSpPr>
          <p:nvPr>
            <p:ph type="title"/>
          </p:nvPr>
        </p:nvSpPr>
        <p:spPr/>
        <p:txBody>
          <a:bodyPr/>
          <a:lstStyle/>
          <a:p>
            <a:pPr algn="ctr"/>
            <a:r>
              <a:rPr lang="en-US" dirty="0"/>
              <a:t>Evaluating Collaboration</a:t>
            </a:r>
          </a:p>
        </p:txBody>
      </p:sp>
      <p:sp>
        <p:nvSpPr>
          <p:cNvPr id="7" name="Content Placeholder 6"/>
          <p:cNvSpPr>
            <a:spLocks noGrp="1"/>
          </p:cNvSpPr>
          <p:nvPr>
            <p:ph idx="1"/>
          </p:nvPr>
        </p:nvSpPr>
        <p:spPr/>
        <p:txBody>
          <a:bodyPr/>
          <a:lstStyle/>
          <a:p>
            <a:r>
              <a:rPr lang="en-US" sz="2400" dirty="0"/>
              <a:t>Start with a well designed rubric available early in the course</a:t>
            </a:r>
          </a:p>
          <a:p>
            <a:r>
              <a:rPr lang="en-US" sz="2400" dirty="0"/>
              <a:t>Decide on what you are evaluating in the assignment</a:t>
            </a:r>
          </a:p>
          <a:p>
            <a:r>
              <a:rPr lang="en-US" sz="2400" dirty="0"/>
              <a:t>Decide who you will be evaluating</a:t>
            </a:r>
          </a:p>
          <a:p>
            <a:r>
              <a:rPr lang="en-US" sz="2400" dirty="0"/>
              <a:t>Peer Evaluations</a:t>
            </a:r>
          </a:p>
          <a:p>
            <a:r>
              <a:rPr lang="en-US" sz="2400" dirty="0"/>
              <a:t>Self-Reflections</a:t>
            </a:r>
          </a:p>
          <a:p>
            <a:r>
              <a:rPr lang="en-US" sz="2400" dirty="0"/>
              <a:t>Student evaluation of the assignment</a:t>
            </a:r>
          </a:p>
          <a:p>
            <a:endParaRPr lang="en-US" dirty="0"/>
          </a:p>
          <a:p>
            <a:endParaRPr lang="en-US" dirty="0"/>
          </a:p>
        </p:txBody>
      </p:sp>
    </p:spTree>
    <p:extLst>
      <p:ext uri="{BB962C8B-B14F-4D97-AF65-F5344CB8AC3E}">
        <p14:creationId xmlns:p14="http://schemas.microsoft.com/office/powerpoint/2010/main" val="401715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2413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42100"/>
            <a:ext cx="9144000" cy="0"/>
          </a:xfrm>
          <a:prstGeom prst="line">
            <a:avLst/>
          </a:prstGeom>
          <a:ln>
            <a:solidFill>
              <a:srgbClr val="237F8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81101" y="366695"/>
            <a:ext cx="4787537" cy="1196342"/>
          </a:xfrm>
          <a:prstGeom prst="rect">
            <a:avLst/>
          </a:prstGeom>
          <a:solidFill>
            <a:srgbClr val="237F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Quiz Yourself!!!</a:t>
            </a:r>
          </a:p>
        </p:txBody>
      </p:sp>
      <p:sp>
        <p:nvSpPr>
          <p:cNvPr id="2" name="TextBox 1"/>
          <p:cNvSpPr txBox="1"/>
          <p:nvPr/>
        </p:nvSpPr>
        <p:spPr>
          <a:xfrm>
            <a:off x="217170" y="1963751"/>
            <a:ext cx="8401050" cy="4339650"/>
          </a:xfrm>
          <a:prstGeom prst="rect">
            <a:avLst/>
          </a:prstGeom>
          <a:noFill/>
        </p:spPr>
        <p:txBody>
          <a:bodyPr wrap="square" rtlCol="0">
            <a:spAutoFit/>
          </a:bodyPr>
          <a:lstStyle/>
          <a:p>
            <a:pPr fontAlgn="base"/>
            <a:r>
              <a:rPr lang="en-US" sz="2000" dirty="0"/>
              <a:t>Which of the following is important to faculty managing the process of collaborative assignments?</a:t>
            </a:r>
          </a:p>
          <a:p>
            <a:pPr marL="800100" lvl="1" indent="-342900" fontAlgn="base">
              <a:buFont typeface="+mj-lt"/>
              <a:buAutoNum type="alphaLcParenR"/>
            </a:pPr>
            <a:r>
              <a:rPr lang="en-US" dirty="0"/>
              <a:t>Monitoring all communication in the groups to ensure each person is contributing</a:t>
            </a:r>
          </a:p>
          <a:p>
            <a:pPr marL="800100" lvl="1" indent="-342900" fontAlgn="base">
              <a:buFont typeface="+mj-lt"/>
              <a:buAutoNum type="alphaLcParenR"/>
            </a:pPr>
            <a:r>
              <a:rPr lang="en-US" dirty="0"/>
              <a:t>Allowing the students to build their own time line for due dates of the group project</a:t>
            </a:r>
          </a:p>
          <a:p>
            <a:pPr marL="800100" lvl="1" indent="-342900" fontAlgn="base">
              <a:buFont typeface="+mj-lt"/>
              <a:buAutoNum type="alphaLcParenR"/>
            </a:pPr>
            <a:r>
              <a:rPr lang="en-US" dirty="0"/>
              <a:t>Having clear objectives for the assignment so that the group knows what is expected to achieve success</a:t>
            </a:r>
          </a:p>
          <a:p>
            <a:endParaRPr lang="en-US" dirty="0"/>
          </a:p>
          <a:p>
            <a:r>
              <a:rPr lang="en-US" sz="2000" dirty="0"/>
              <a:t>Collaborative assignments can include projects, papers, and discussion boards.</a:t>
            </a:r>
            <a:endParaRPr lang="en-US" dirty="0"/>
          </a:p>
          <a:p>
            <a:pPr marL="800100" lvl="1" indent="-342900">
              <a:buFont typeface="+mj-lt"/>
              <a:buAutoNum type="alphaLcParenR"/>
            </a:pPr>
            <a:r>
              <a:rPr lang="en-US" dirty="0"/>
              <a:t>True</a:t>
            </a:r>
          </a:p>
          <a:p>
            <a:pPr marL="800100" lvl="1" indent="-342900">
              <a:buFont typeface="+mj-lt"/>
              <a:buAutoNum type="alphaLcParenR"/>
            </a:pPr>
            <a:r>
              <a:rPr lang="en-US" dirty="0"/>
              <a:t>False </a:t>
            </a:r>
          </a:p>
          <a:p>
            <a:endParaRPr lang="en-US" dirty="0"/>
          </a:p>
          <a:p>
            <a:endParaRPr lang="en-US" dirty="0"/>
          </a:p>
          <a:p>
            <a:endParaRPr lang="en-US" dirty="0"/>
          </a:p>
        </p:txBody>
      </p:sp>
      <p:pic>
        <p:nvPicPr>
          <p:cNvPr id="8" name="Picture 7" descr="https://NorthCarolinaLeagueForNursing.wildapricot.org/resources/Pictures/nln-header.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01701"/>
            <a:ext cx="5943600" cy="620395"/>
          </a:xfrm>
          <a:prstGeom prst="rect">
            <a:avLst/>
          </a:prstGeom>
          <a:noFill/>
          <a:ln>
            <a:noFill/>
          </a:ln>
        </p:spPr>
      </p:pic>
    </p:spTree>
    <p:extLst>
      <p:ext uri="{BB962C8B-B14F-4D97-AF65-F5344CB8AC3E}">
        <p14:creationId xmlns:p14="http://schemas.microsoft.com/office/powerpoint/2010/main" val="379149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27A15E-55B3-FE40-8D39-EFBAA5A7A828}"/>
              </a:ext>
            </a:extLst>
          </p:cNvPr>
          <p:cNvSpPr>
            <a:spLocks noGrp="1"/>
          </p:cNvSpPr>
          <p:nvPr>
            <p:ph type="ctrTitle"/>
          </p:nvPr>
        </p:nvSpPr>
        <p:spPr>
          <a:xfrm>
            <a:off x="1142999" y="2751585"/>
            <a:ext cx="6858000" cy="1748373"/>
          </a:xfrm>
        </p:spPr>
        <p:txBody>
          <a:bodyPr vert="horz" lIns="91440" tIns="45720" rIns="91440" bIns="45720" rtlCol="0">
            <a:normAutofit/>
          </a:bodyPr>
          <a:lstStyle/>
          <a:p>
            <a:pPr defTabSz="914400"/>
            <a:r>
              <a:rPr lang="en-US" kern="1200" dirty="0">
                <a:latin typeface="+mj-lt"/>
                <a:ea typeface="+mj-ea"/>
                <a:cs typeface="+mj-cs"/>
              </a:rPr>
              <a:t>Transitioning a course from the classroom to online</a:t>
            </a:r>
          </a:p>
        </p:txBody>
      </p:sp>
      <p:sp>
        <p:nvSpPr>
          <p:cNvPr id="3" name="Subtitle 2">
            <a:extLst>
              <a:ext uri="{FF2B5EF4-FFF2-40B4-BE49-F238E27FC236}">
                <a16:creationId xmlns:a16="http://schemas.microsoft.com/office/drawing/2014/main" id="{DEE6E566-E900-2748-8FBA-003E627DFB62}"/>
              </a:ext>
            </a:extLst>
          </p:cNvPr>
          <p:cNvSpPr>
            <a:spLocks noGrp="1"/>
          </p:cNvSpPr>
          <p:nvPr>
            <p:ph type="subTitle" idx="1"/>
          </p:nvPr>
        </p:nvSpPr>
        <p:spPr>
          <a:xfrm>
            <a:off x="1143000" y="5189616"/>
            <a:ext cx="6858000" cy="913864"/>
          </a:xfrm>
        </p:spPr>
        <p:txBody>
          <a:bodyPr vert="horz" lIns="91440" tIns="45720" rIns="91440" bIns="45720" rtlCol="0">
            <a:normAutofit fontScale="92500" lnSpcReduction="20000"/>
          </a:bodyPr>
          <a:lstStyle/>
          <a:p>
            <a:r>
              <a:rPr lang="en-US" sz="2600" dirty="0"/>
              <a:t>Julie F. Hinkle PhD, RN, CNE</a:t>
            </a:r>
          </a:p>
          <a:p>
            <a:r>
              <a:rPr lang="en-US" sz="1500" dirty="0"/>
              <a:t>University of North Carolina Wilmington</a:t>
            </a:r>
          </a:p>
          <a:p>
            <a:r>
              <a:rPr lang="en-US" sz="1500" dirty="0"/>
              <a:t>Fall 2020</a:t>
            </a:r>
          </a:p>
          <a:p>
            <a:pPr defTabSz="914400"/>
            <a:endParaRPr lang="en-US" sz="1500" dirty="0"/>
          </a:p>
        </p:txBody>
      </p:sp>
      <p:pic>
        <p:nvPicPr>
          <p:cNvPr id="17" name="Picture 16" descr="https://NorthCarolinaLeagueForNursing.wildapricot.org/resources/Pictures/nln-header.jpg">
            <a:extLst>
              <a:ext uri="{FF2B5EF4-FFF2-40B4-BE49-F238E27FC236}">
                <a16:creationId xmlns:a16="http://schemas.microsoft.com/office/drawing/2014/main" id="{72F1E94C-A69F-4A32-A07E-A2F3280C11B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2599" y="1512059"/>
            <a:ext cx="8178800" cy="715645"/>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p:spPr>
      </p:pic>
      <p:sp>
        <p:nvSpPr>
          <p:cNvPr id="27" name="Oval 26">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4171" y="2623216"/>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8904" y="361268"/>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28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17484-1CFC-4885-B6A3-1B9C45C6B86C}"/>
              </a:ext>
            </a:extLst>
          </p:cNvPr>
          <p:cNvSpPr>
            <a:spLocks noGrp="1"/>
          </p:cNvSpPr>
          <p:nvPr>
            <p:ph type="title"/>
          </p:nvPr>
        </p:nvSpPr>
        <p:spPr>
          <a:xfrm>
            <a:off x="4613470" y="878829"/>
            <a:ext cx="4047928" cy="1325563"/>
          </a:xfrm>
        </p:spPr>
        <p:txBody>
          <a:bodyPr>
            <a:normAutofit/>
          </a:bodyPr>
          <a:lstStyle/>
          <a:p>
            <a:r>
              <a:rPr lang="en-US" dirty="0"/>
              <a:t>Learning Objective</a:t>
            </a:r>
          </a:p>
        </p:txBody>
      </p:sp>
      <p:sp>
        <p:nvSpPr>
          <p:cNvPr id="29" name="Freeform: Shape 28">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2E2E42D7-B87A-4BB9-A35E-F83A9453BFC6}"/>
              </a:ext>
            </a:extLst>
          </p:cNvPr>
          <p:cNvPicPr>
            <a:picLocks noChangeAspect="1"/>
          </p:cNvPicPr>
          <p:nvPr/>
        </p:nvPicPr>
        <p:blipFill>
          <a:blip r:embed="rId3"/>
          <a:stretch>
            <a:fillRect/>
          </a:stretch>
        </p:blipFill>
        <p:spPr>
          <a:xfrm>
            <a:off x="523764" y="3752327"/>
            <a:ext cx="3416775" cy="2280697"/>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F62360F8-1DB2-40AB-BA74-FD5372D1D378}"/>
              </a:ext>
            </a:extLst>
          </p:cNvPr>
          <p:cNvSpPr>
            <a:spLocks noGrp="1"/>
          </p:cNvSpPr>
          <p:nvPr>
            <p:ph idx="1"/>
          </p:nvPr>
        </p:nvSpPr>
        <p:spPr>
          <a:xfrm>
            <a:off x="4613470" y="2259106"/>
            <a:ext cx="4047928" cy="4038916"/>
          </a:xfrm>
        </p:spPr>
        <p:txBody>
          <a:bodyPr>
            <a:normAutofit/>
          </a:bodyPr>
          <a:lstStyle/>
          <a:p>
            <a:r>
              <a:rPr lang="en-US" dirty="0">
                <a:effectLst/>
                <a:latin typeface="Arial" panose="020B0604020202020204" pitchFamily="34" charset="0"/>
                <a:ea typeface="Times New Roman" panose="02020603050405020304" pitchFamily="18" charset="0"/>
              </a:rPr>
              <a:t>Discuss strategies to adapt classroom lectures and learning activities into online format</a:t>
            </a:r>
            <a:endParaRPr lang="en-US" dirty="0"/>
          </a:p>
        </p:txBody>
      </p:sp>
      <p:sp>
        <p:nvSpPr>
          <p:cNvPr id="31" name="Arc 30">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 name="Picture 14" descr="https://NorthCarolinaLeagueForNursing.wildapricot.org/resources/Pictures/nln-header.jpg">
            <a:extLst>
              <a:ext uri="{FF2B5EF4-FFF2-40B4-BE49-F238E27FC236}">
                <a16:creationId xmlns:a16="http://schemas.microsoft.com/office/drawing/2014/main" id="{89F751A2-ABB8-41DB-9E33-8F2D8DAA5217}"/>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23764" y="24106"/>
            <a:ext cx="8178800" cy="715645"/>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p:spPr>
      </p:pic>
    </p:spTree>
    <p:extLst>
      <p:ext uri="{BB962C8B-B14F-4D97-AF65-F5344CB8AC3E}">
        <p14:creationId xmlns:p14="http://schemas.microsoft.com/office/powerpoint/2010/main" val="86530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A5C7B-8167-446B-95EC-F7AC4960B40D}"/>
              </a:ext>
            </a:extLst>
          </p:cNvPr>
          <p:cNvSpPr>
            <a:spLocks noGrp="1"/>
          </p:cNvSpPr>
          <p:nvPr>
            <p:ph type="title"/>
          </p:nvPr>
        </p:nvSpPr>
        <p:spPr>
          <a:xfrm>
            <a:off x="963930" y="1050595"/>
            <a:ext cx="6056111" cy="1618489"/>
          </a:xfrm>
        </p:spPr>
        <p:txBody>
          <a:bodyPr anchor="ctr">
            <a:normAutofit/>
          </a:bodyPr>
          <a:lstStyle/>
          <a:p>
            <a:pPr marL="0" marR="0">
              <a:spcBef>
                <a:spcPts val="0"/>
              </a:spcBef>
              <a:spcAft>
                <a:spcPts val="800"/>
              </a:spcAft>
            </a:pPr>
            <a:r>
              <a:rPr lang="en-US" sz="3500" dirty="0">
                <a:effectLst/>
                <a:latin typeface="Calibri" panose="020F0502020204030204" pitchFamily="34" charset="0"/>
                <a:ea typeface="Calibri" panose="020F0502020204030204" pitchFamily="34" charset="0"/>
                <a:cs typeface="Times New Roman" panose="02020603050405020304" pitchFamily="18" charset="0"/>
              </a:rPr>
              <a:t>Strategies for enhancing online “lectures” or learning lessons</a:t>
            </a:r>
          </a:p>
        </p:txBody>
      </p:sp>
      <p:sp>
        <p:nvSpPr>
          <p:cNvPr id="3" name="Content Placeholder 2">
            <a:extLst>
              <a:ext uri="{FF2B5EF4-FFF2-40B4-BE49-F238E27FC236}">
                <a16:creationId xmlns:a16="http://schemas.microsoft.com/office/drawing/2014/main" id="{7C674F89-F2F6-4C9D-81AD-7E4AF4FFA2E5}"/>
              </a:ext>
            </a:extLst>
          </p:cNvPr>
          <p:cNvSpPr>
            <a:spLocks noGrp="1"/>
          </p:cNvSpPr>
          <p:nvPr>
            <p:ph idx="1"/>
          </p:nvPr>
        </p:nvSpPr>
        <p:spPr>
          <a:xfrm>
            <a:off x="630092" y="2604887"/>
            <a:ext cx="6389950" cy="3626270"/>
          </a:xfrm>
        </p:spPr>
        <p:txBody>
          <a:bodyPr anchor="t">
            <a:normAutofit/>
          </a:bodyPr>
          <a:lstStyle/>
          <a:p>
            <a:r>
              <a:rPr lang="en-US" sz="2400" dirty="0"/>
              <a:t>Handouts</a:t>
            </a:r>
          </a:p>
          <a:p>
            <a:pPr lvl="1"/>
            <a:r>
              <a:rPr lang="en-US" sz="2000" dirty="0"/>
              <a:t>Power point</a:t>
            </a:r>
          </a:p>
          <a:p>
            <a:pPr lvl="1"/>
            <a:r>
              <a:rPr lang="en-US" sz="2000" dirty="0"/>
              <a:t>Lecture notes</a:t>
            </a:r>
          </a:p>
          <a:p>
            <a:pPr lvl="1"/>
            <a:r>
              <a:rPr lang="en-US" sz="2000" dirty="0"/>
              <a:t>Books</a:t>
            </a:r>
          </a:p>
          <a:p>
            <a:pPr lvl="1"/>
            <a:r>
              <a:rPr lang="en-US" sz="2000" dirty="0"/>
              <a:t>Articles</a:t>
            </a:r>
          </a:p>
          <a:p>
            <a:pPr lvl="1"/>
            <a:r>
              <a:rPr lang="en-US" sz="2000" dirty="0"/>
              <a:t>Websites</a:t>
            </a:r>
          </a:p>
          <a:p>
            <a:pPr lvl="1"/>
            <a:endParaRPr lang="en-US" sz="2100" dirty="0"/>
          </a:p>
          <a:p>
            <a:r>
              <a:rPr lang="en-US" dirty="0"/>
              <a:t>Worksheets</a:t>
            </a:r>
          </a:p>
          <a:p>
            <a:pPr marL="342900" lvl="1" indent="0">
              <a:buNone/>
            </a:pPr>
            <a:endParaRPr lang="en-US" sz="2100" dirty="0"/>
          </a:p>
        </p:txBody>
      </p:sp>
      <p:pic>
        <p:nvPicPr>
          <p:cNvPr id="9" name="Picture 8" descr="https://NorthCarolinaLeagueForNursing.wildapricot.org/resources/Pictures/nln-header.jpg">
            <a:extLst>
              <a:ext uri="{FF2B5EF4-FFF2-40B4-BE49-F238E27FC236}">
                <a16:creationId xmlns:a16="http://schemas.microsoft.com/office/drawing/2014/main" id="{867CA66E-A832-4434-A0A6-A48FB724046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2599" y="113606"/>
            <a:ext cx="8178800" cy="715645"/>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p:spPr>
      </p:pic>
    </p:spTree>
    <p:extLst>
      <p:ext uri="{BB962C8B-B14F-4D97-AF65-F5344CB8AC3E}">
        <p14:creationId xmlns:p14="http://schemas.microsoft.com/office/powerpoint/2010/main" val="465186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4F84E23-AC17-412D-AD3B-DF158D6F81D3}"/>
              </a:ext>
            </a:extLst>
          </p:cNvPr>
          <p:cNvSpPr>
            <a:spLocks noGrp="1"/>
          </p:cNvSpPr>
          <p:nvPr>
            <p:ph type="title"/>
          </p:nvPr>
        </p:nvSpPr>
        <p:spPr>
          <a:xfrm>
            <a:off x="574862" y="1998254"/>
            <a:ext cx="2986391" cy="2216513"/>
          </a:xfrm>
        </p:spPr>
        <p:txBody>
          <a:bodyPr>
            <a:normAutofit/>
          </a:bodyPr>
          <a:lstStyle/>
          <a:p>
            <a:r>
              <a:rPr lang="en-US" b="1" dirty="0"/>
              <a:t>Video Lecture creation</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https://NorthCarolinaLeagueForNursing.wildapricot.org/resources/Pictures/nln-header.jpg">
            <a:extLst>
              <a:ext uri="{FF2B5EF4-FFF2-40B4-BE49-F238E27FC236}">
                <a16:creationId xmlns:a16="http://schemas.microsoft.com/office/drawing/2014/main" id="{5831654C-E141-4C60-80EF-8BF62D2B18B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8650" y="136009"/>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1370CAE2-5988-4211-A1EE-DA4FC1843CAF}"/>
              </a:ext>
            </a:extLst>
          </p:cNvPr>
          <p:cNvSpPr>
            <a:spLocks noGrp="1"/>
          </p:cNvSpPr>
          <p:nvPr>
            <p:ph idx="1"/>
          </p:nvPr>
        </p:nvSpPr>
        <p:spPr>
          <a:xfrm>
            <a:off x="3806721" y="2107747"/>
            <a:ext cx="4787224" cy="2216512"/>
          </a:xfrm>
        </p:spPr>
        <p:txBody>
          <a:bodyPr>
            <a:normAutofit/>
          </a:bodyPr>
          <a:lstStyle/>
          <a:p>
            <a:pPr marL="0" marR="0" indent="45720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Voice over Power Point</a:t>
            </a:r>
          </a:p>
          <a:p>
            <a:pPr marL="0" marR="0" indent="457200">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a:t>
            </a:r>
            <a:r>
              <a:rPr lang="en-US" dirty="0">
                <a:effectLst/>
                <a:latin typeface="Calibri" panose="020F0502020204030204" pitchFamily="34" charset="0"/>
                <a:ea typeface="Calibri" panose="020F0502020204030204" pitchFamily="34" charset="0"/>
                <a:cs typeface="Times New Roman" panose="02020603050405020304" pitchFamily="18" charset="0"/>
              </a:rPr>
              <a:t>hiteboard</a:t>
            </a:r>
          </a:p>
          <a:p>
            <a:pPr marL="0" marR="0" indent="457200">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a:t>
            </a:r>
            <a:r>
              <a:rPr lang="en-US" dirty="0">
                <a:effectLst/>
                <a:latin typeface="Calibri" panose="020F0502020204030204" pitchFamily="34" charset="0"/>
                <a:ea typeface="Calibri" panose="020F0502020204030204" pitchFamily="34" charset="0"/>
                <a:cs typeface="Times New Roman" panose="02020603050405020304" pitchFamily="18" charset="0"/>
              </a:rPr>
              <a:t>oice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hread</a:t>
            </a:r>
          </a:p>
          <a:p>
            <a:pPr marL="0" marR="0" indent="457200">
              <a:spcBef>
                <a:spcPts val="0"/>
              </a:spcBef>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Youtube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2">
            <a:extLst>
              <a:ext uri="{FF2B5EF4-FFF2-40B4-BE49-F238E27FC236}">
                <a16:creationId xmlns:a16="http://schemas.microsoft.com/office/drawing/2014/main" id="{7D56BB2D-7C12-4ED1-B2A1-6D09D13073B4}"/>
              </a:ext>
            </a:extLst>
          </p:cNvPr>
          <p:cNvSpPr txBox="1">
            <a:spLocks/>
          </p:cNvSpPr>
          <p:nvPr/>
        </p:nvSpPr>
        <p:spPr>
          <a:xfrm>
            <a:off x="2312102" y="4464423"/>
            <a:ext cx="4787224" cy="184537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t>Considerations for video creation</a:t>
            </a:r>
          </a:p>
          <a:p>
            <a:pPr marL="0" indent="0">
              <a:buNone/>
            </a:pPr>
            <a:r>
              <a:rPr lang="en-US" dirty="0"/>
              <a:t>Sound and video quality</a:t>
            </a:r>
          </a:p>
          <a:p>
            <a:pPr marL="0" indent="0">
              <a:buNone/>
            </a:pPr>
            <a:r>
              <a:rPr lang="en-US" dirty="0"/>
              <a:t>Hosting</a:t>
            </a:r>
          </a:p>
          <a:p>
            <a:pPr marL="0" indent="0">
              <a:buNone/>
            </a:pPr>
            <a:r>
              <a:rPr lang="en-US" dirty="0"/>
              <a:t>Length of video</a:t>
            </a:r>
          </a:p>
        </p:txBody>
      </p:sp>
    </p:spTree>
    <p:extLst>
      <p:ext uri="{BB962C8B-B14F-4D97-AF65-F5344CB8AC3E}">
        <p14:creationId xmlns:p14="http://schemas.microsoft.com/office/powerpoint/2010/main" val="390039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4BCAE-98B2-418E-842C-15A921370B8B}"/>
              </a:ext>
            </a:extLst>
          </p:cNvPr>
          <p:cNvSpPr>
            <a:spLocks noGrp="1"/>
          </p:cNvSpPr>
          <p:nvPr>
            <p:ph type="title"/>
          </p:nvPr>
        </p:nvSpPr>
        <p:spPr>
          <a:xfrm>
            <a:off x="621196" y="1412839"/>
            <a:ext cx="7103967" cy="1137111"/>
          </a:xfrm>
        </p:spPr>
        <p:txBody>
          <a:bodyPr>
            <a:normAutofit/>
          </a:bodyPr>
          <a:lstStyle/>
          <a:p>
            <a:r>
              <a:rPr lang="en-US" sz="4700" dirty="0"/>
              <a:t>Videoconferencing</a:t>
            </a:r>
          </a:p>
        </p:txBody>
      </p:sp>
      <p:pic>
        <p:nvPicPr>
          <p:cNvPr id="4" name="Picture 3" descr="https://NorthCarolinaLeagueForNursing.wildapricot.org/resources/Pictures/nln-header.jpg">
            <a:extLst>
              <a:ext uri="{FF2B5EF4-FFF2-40B4-BE49-F238E27FC236}">
                <a16:creationId xmlns:a16="http://schemas.microsoft.com/office/drawing/2014/main" id="{7FA41C8C-842B-487D-B122-34D6FFDC7A3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14223" y="738461"/>
            <a:ext cx="5809476" cy="508329"/>
          </a:xfrm>
          <a:prstGeom prst="rect">
            <a:avLst/>
          </a:prstGeom>
          <a:noFill/>
        </p:spPr>
      </p:pic>
      <p:sp>
        <p:nvSpPr>
          <p:cNvPr id="3" name="Content Placeholder 2">
            <a:extLst>
              <a:ext uri="{FF2B5EF4-FFF2-40B4-BE49-F238E27FC236}">
                <a16:creationId xmlns:a16="http://schemas.microsoft.com/office/drawing/2014/main" id="{2DD5CBDD-491B-4B4E-A7BC-E3F4DEE3AD61}"/>
              </a:ext>
            </a:extLst>
          </p:cNvPr>
          <p:cNvSpPr>
            <a:spLocks noGrp="1"/>
          </p:cNvSpPr>
          <p:nvPr>
            <p:ph idx="1"/>
          </p:nvPr>
        </p:nvSpPr>
        <p:spPr>
          <a:xfrm>
            <a:off x="897822" y="2830247"/>
            <a:ext cx="5809476" cy="1408222"/>
          </a:xfrm>
        </p:spPr>
        <p:txBody>
          <a:bodyPr anchor="t">
            <a:normAutofit/>
          </a:bodyPr>
          <a:lstStyle/>
          <a:p>
            <a:pPr marL="0" marR="0" indent="45720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synchronous vs asynchronous </a:t>
            </a:r>
          </a:p>
          <a:p>
            <a:pPr marL="0" marR="0" indent="45720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“flipped” or Q&amp;A or data driven</a:t>
            </a:r>
          </a:p>
        </p:txBody>
      </p:sp>
    </p:spTree>
    <p:extLst>
      <p:ext uri="{BB962C8B-B14F-4D97-AF65-F5344CB8AC3E}">
        <p14:creationId xmlns:p14="http://schemas.microsoft.com/office/powerpoint/2010/main" val="99437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2F62D3-060B-43C9-81FB-C78F9DB56CC7}"/>
              </a:ext>
            </a:extLst>
          </p:cNvPr>
          <p:cNvSpPr>
            <a:spLocks noGrp="1"/>
          </p:cNvSpPr>
          <p:nvPr>
            <p:ph type="title"/>
          </p:nvPr>
        </p:nvSpPr>
        <p:spPr>
          <a:xfrm>
            <a:off x="574862" y="2053958"/>
            <a:ext cx="2986391" cy="2216513"/>
          </a:xfrm>
        </p:spPr>
        <p:txBody>
          <a:bodyPr>
            <a:normAutofit/>
          </a:bodyPr>
          <a:lstStyle/>
          <a:p>
            <a:r>
              <a:rPr lang="en-US" dirty="0"/>
              <a:t>Alternative Learning Activities</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https://NorthCarolinaLeagueForNursing.wildapricot.org/resources/Pictures/nln-header.jpg">
            <a:extLst>
              <a:ext uri="{FF2B5EF4-FFF2-40B4-BE49-F238E27FC236}">
                <a16:creationId xmlns:a16="http://schemas.microsoft.com/office/drawing/2014/main" id="{AF83F0A4-BF0F-4D1D-B506-780056D2DFB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8650" y="143693"/>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D29460B3-3A01-41FE-88BB-5C88CD631AB6}"/>
              </a:ext>
            </a:extLst>
          </p:cNvPr>
          <p:cNvSpPr>
            <a:spLocks noGrp="1"/>
          </p:cNvSpPr>
          <p:nvPr>
            <p:ph idx="1"/>
          </p:nvPr>
        </p:nvSpPr>
        <p:spPr>
          <a:xfrm>
            <a:off x="3934224" y="1744276"/>
            <a:ext cx="4581125" cy="4470255"/>
          </a:xfrm>
        </p:spPr>
        <p:txBody>
          <a:bodyPr>
            <a:normAutofit/>
          </a:bodyPr>
          <a:lstStyle/>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Free or publisher videos</a:t>
            </a: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Formative assessment activities</a:t>
            </a: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Games</a:t>
            </a: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Cases and virtual simulations</a:t>
            </a:r>
          </a:p>
          <a:p>
            <a:pPr marL="0" marR="0">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Escape rooms</a:t>
            </a: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Scavenger hunts</a:t>
            </a:r>
          </a:p>
          <a:p>
            <a:pPr marL="0" marR="0">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And more!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740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293D-D1EB-490B-9CBD-B4C4CC1BBB8A}"/>
              </a:ext>
            </a:extLst>
          </p:cNvPr>
          <p:cNvSpPr>
            <a:spLocks noGrp="1"/>
          </p:cNvSpPr>
          <p:nvPr>
            <p:ph type="title"/>
          </p:nvPr>
        </p:nvSpPr>
        <p:spPr>
          <a:xfrm>
            <a:off x="573421" y="80816"/>
            <a:ext cx="7886700" cy="687587"/>
          </a:xfrm>
        </p:spPr>
        <p:txBody>
          <a:bodyPr/>
          <a:lstStyle/>
          <a:p>
            <a:r>
              <a:rPr lang="en-US" dirty="0"/>
              <a:t>Useful links</a:t>
            </a:r>
          </a:p>
        </p:txBody>
      </p:sp>
      <p:sp>
        <p:nvSpPr>
          <p:cNvPr id="3" name="Content Placeholder 2">
            <a:extLst>
              <a:ext uri="{FF2B5EF4-FFF2-40B4-BE49-F238E27FC236}">
                <a16:creationId xmlns:a16="http://schemas.microsoft.com/office/drawing/2014/main" id="{C289051F-334C-45A9-8D6E-79271BDA7AAD}"/>
              </a:ext>
            </a:extLst>
          </p:cNvPr>
          <p:cNvSpPr>
            <a:spLocks noGrp="1"/>
          </p:cNvSpPr>
          <p:nvPr>
            <p:ph idx="1"/>
          </p:nvPr>
        </p:nvSpPr>
        <p:spPr>
          <a:xfrm>
            <a:off x="573422" y="768403"/>
            <a:ext cx="7941928" cy="6008781"/>
          </a:xfrm>
        </p:spPr>
        <p:txBody>
          <a:bodyPr>
            <a:normAutofit fontScale="85000" lnSpcReduction="20000"/>
          </a:bodyPr>
          <a:lstStyle/>
          <a:p>
            <a:r>
              <a:rPr lang="en-US" dirty="0" err="1"/>
              <a:t>Popplet</a:t>
            </a:r>
            <a:r>
              <a:rPr lang="en-US" dirty="0"/>
              <a:t>: Digital mind map available on the web or in iTunes. Exports as an image or PDF.  </a:t>
            </a:r>
            <a:r>
              <a:rPr lang="en-US" dirty="0">
                <a:hlinkClick r:id="rId3"/>
              </a:rPr>
              <a:t>http://popplet.com/</a:t>
            </a:r>
            <a:r>
              <a:rPr lang="en-US" dirty="0"/>
              <a:t> </a:t>
            </a:r>
          </a:p>
          <a:p>
            <a:r>
              <a:rPr lang="en-US" dirty="0" err="1"/>
              <a:t>Goosechase</a:t>
            </a:r>
            <a:r>
              <a:rPr lang="en-US" dirty="0"/>
              <a:t>: Scavenger hunt that tracks team progress in real time.  </a:t>
            </a:r>
            <a:r>
              <a:rPr lang="en-US" dirty="0">
                <a:hlinkClick r:id="rId4"/>
              </a:rPr>
              <a:t>https://www.goosechase.com/</a:t>
            </a:r>
            <a:r>
              <a:rPr lang="en-US" dirty="0"/>
              <a:t>.</a:t>
            </a:r>
          </a:p>
          <a:p>
            <a:r>
              <a:rPr lang="en-US" dirty="0" err="1"/>
              <a:t>StoryboardThat</a:t>
            </a:r>
            <a:r>
              <a:rPr lang="en-US" dirty="0"/>
              <a:t>: Create storyboards to tell a story or show a concept.  Large library of characters and settings. </a:t>
            </a:r>
            <a:r>
              <a:rPr lang="en-US" dirty="0">
                <a:hlinkClick r:id="rId5"/>
              </a:rPr>
              <a:t>http://www.storyboardthat.com/</a:t>
            </a:r>
            <a:r>
              <a:rPr lang="en-US" dirty="0"/>
              <a:t>.</a:t>
            </a:r>
          </a:p>
          <a:p>
            <a:r>
              <a:rPr lang="en-US" dirty="0" err="1"/>
              <a:t>Knightlabs</a:t>
            </a:r>
            <a:r>
              <a:rPr lang="en-US" dirty="0"/>
              <a:t>: Northwestern University Lab that builds tools to help people tell stories.   </a:t>
            </a:r>
            <a:r>
              <a:rPr lang="en-US" dirty="0">
                <a:hlinkClick r:id="rId6"/>
              </a:rPr>
              <a:t>https://knightlab.northwestern.edu/</a:t>
            </a:r>
            <a:endParaRPr lang="en-US" dirty="0"/>
          </a:p>
          <a:p>
            <a:r>
              <a:rPr lang="en-US" dirty="0" err="1"/>
              <a:t>Wizer</a:t>
            </a:r>
            <a:r>
              <a:rPr lang="en-US" dirty="0"/>
              <a:t>: Worksheet creator without needing a printer. Create your own or use/edit a worksheet created by other users. </a:t>
            </a:r>
            <a:r>
              <a:rPr lang="en-US" dirty="0">
                <a:hlinkClick r:id="rId7"/>
              </a:rPr>
              <a:t>http://app.wizer.me/</a:t>
            </a:r>
            <a:r>
              <a:rPr lang="en-US" dirty="0"/>
              <a:t>.</a:t>
            </a:r>
          </a:p>
          <a:p>
            <a:r>
              <a:rPr lang="en-US" dirty="0" err="1"/>
              <a:t>Vizia</a:t>
            </a:r>
            <a:r>
              <a:rPr lang="en-US" dirty="0"/>
              <a:t>: Make YouTube videos interactive with questions.  Data/feedback goes to Google Drive spreadsheet.  </a:t>
            </a:r>
            <a:r>
              <a:rPr lang="en-US" dirty="0">
                <a:hlinkClick r:id="rId8"/>
              </a:rPr>
              <a:t>https://vizia.co/</a:t>
            </a:r>
            <a:r>
              <a:rPr lang="en-US" dirty="0"/>
              <a:t>.</a:t>
            </a:r>
          </a:p>
          <a:p>
            <a:r>
              <a:rPr lang="en-US" dirty="0" err="1"/>
              <a:t>Plickers</a:t>
            </a:r>
            <a:r>
              <a:rPr lang="en-US" dirty="0"/>
              <a:t>:  formative feedback on big concepts and key skills.  No log-in. </a:t>
            </a:r>
            <a:r>
              <a:rPr lang="en-US" dirty="0">
                <a:hlinkClick r:id="rId9"/>
              </a:rPr>
              <a:t>https://plickers.com/</a:t>
            </a:r>
            <a:r>
              <a:rPr lang="en-US" dirty="0"/>
              <a:t>.</a:t>
            </a:r>
          </a:p>
          <a:p>
            <a:r>
              <a:rPr lang="en-US" dirty="0"/>
              <a:t>Socrative: another formative feedback app. </a:t>
            </a:r>
            <a:r>
              <a:rPr lang="en-US" dirty="0">
                <a:hlinkClick r:id="rId10"/>
              </a:rPr>
              <a:t>https://socrative.com</a:t>
            </a:r>
            <a:endParaRPr lang="en-US" dirty="0"/>
          </a:p>
          <a:p>
            <a:r>
              <a:rPr lang="en-US" dirty="0"/>
              <a:t>Screencast-o-</a:t>
            </a:r>
            <a:r>
              <a:rPr lang="en-US" dirty="0" err="1"/>
              <a:t>matic</a:t>
            </a:r>
            <a:r>
              <a:rPr lang="en-US" dirty="0"/>
              <a:t>: free screen recording for up to 15 minutes.  </a:t>
            </a:r>
            <a:r>
              <a:rPr lang="en-US" dirty="0">
                <a:hlinkClick r:id="rId11"/>
              </a:rPr>
              <a:t>https://screencast-o-matic.com/</a:t>
            </a:r>
            <a:r>
              <a:rPr lang="en-US" dirty="0"/>
              <a:t>.</a:t>
            </a:r>
          </a:p>
          <a:p>
            <a:r>
              <a:rPr lang="en-US" dirty="0" err="1"/>
              <a:t>Awwapp</a:t>
            </a:r>
            <a:r>
              <a:rPr lang="en-US" dirty="0"/>
              <a:t>: Online whiteboard with real-time visual collaboration. No log-in, share link and go. https://awwapp.com/. </a:t>
            </a:r>
          </a:p>
          <a:p>
            <a:r>
              <a:rPr lang="en-US" dirty="0" err="1"/>
              <a:t>Pexels</a:t>
            </a:r>
            <a:r>
              <a:rPr lang="en-US" dirty="0"/>
              <a:t>: Free stock photos without need for attribution.  Branch of resources for videos. </a:t>
            </a:r>
            <a:r>
              <a:rPr lang="en-US" dirty="0">
                <a:hlinkClick r:id="rId12"/>
              </a:rPr>
              <a:t>https://www.pexels.com/</a:t>
            </a:r>
            <a:r>
              <a:rPr lang="en-US" dirty="0"/>
              <a:t>.</a:t>
            </a:r>
          </a:p>
          <a:p>
            <a:r>
              <a:rPr lang="en-US" dirty="0" err="1"/>
              <a:t>Unsplash</a:t>
            </a:r>
            <a:r>
              <a:rPr lang="en-US" dirty="0"/>
              <a:t>: Free images with easy citations. https://unsplash.com/. </a:t>
            </a:r>
          </a:p>
          <a:p>
            <a:r>
              <a:rPr lang="en-US" dirty="0" err="1"/>
              <a:t>Bensound</a:t>
            </a:r>
            <a:r>
              <a:rPr lang="en-US" dirty="0"/>
              <a:t>: Royalty-free music and music clips  https://www.bensound.com/.</a:t>
            </a:r>
          </a:p>
        </p:txBody>
      </p:sp>
    </p:spTree>
    <p:extLst>
      <p:ext uri="{BB962C8B-B14F-4D97-AF65-F5344CB8AC3E}">
        <p14:creationId xmlns:p14="http://schemas.microsoft.com/office/powerpoint/2010/main" val="148394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8313-D7A0-4B26-9EC2-DB5AFBFBBFBD}"/>
              </a:ext>
            </a:extLst>
          </p:cNvPr>
          <p:cNvSpPr>
            <a:spLocks noGrp="1"/>
          </p:cNvSpPr>
          <p:nvPr>
            <p:ph type="title"/>
          </p:nvPr>
        </p:nvSpPr>
        <p:spPr>
          <a:xfrm>
            <a:off x="567178" y="134605"/>
            <a:ext cx="7886700" cy="848951"/>
          </a:xfrm>
        </p:spPr>
        <p:txBody>
          <a:bodyPr/>
          <a:lstStyle/>
          <a:p>
            <a:r>
              <a:rPr lang="en-US" dirty="0"/>
              <a:t>Useful links 2</a:t>
            </a:r>
          </a:p>
        </p:txBody>
      </p:sp>
      <p:sp>
        <p:nvSpPr>
          <p:cNvPr id="3" name="Content Placeholder 2">
            <a:extLst>
              <a:ext uri="{FF2B5EF4-FFF2-40B4-BE49-F238E27FC236}">
                <a16:creationId xmlns:a16="http://schemas.microsoft.com/office/drawing/2014/main" id="{143D79D4-3DE2-4FD3-AABC-0E6C37A1896A}"/>
              </a:ext>
            </a:extLst>
          </p:cNvPr>
          <p:cNvSpPr>
            <a:spLocks noGrp="1"/>
          </p:cNvSpPr>
          <p:nvPr>
            <p:ph idx="1"/>
          </p:nvPr>
        </p:nvSpPr>
        <p:spPr>
          <a:xfrm>
            <a:off x="628650" y="829876"/>
            <a:ext cx="7886700" cy="5824497"/>
          </a:xfrm>
        </p:spPr>
        <p:txBody>
          <a:bodyPr>
            <a:normAutofit lnSpcReduction="10000"/>
          </a:bodyPr>
          <a:lstStyle/>
          <a:p>
            <a:r>
              <a:rPr lang="pt-BR" dirty="0" err="1"/>
              <a:t>Voicethread</a:t>
            </a:r>
            <a:r>
              <a:rPr lang="pt-BR" dirty="0"/>
              <a:t>: </a:t>
            </a:r>
            <a:r>
              <a:rPr lang="pt-BR" dirty="0">
                <a:hlinkClick r:id="rId3"/>
              </a:rPr>
              <a:t>https://voicethread.com</a:t>
            </a:r>
            <a:endParaRPr lang="pt-BR" dirty="0"/>
          </a:p>
          <a:p>
            <a:r>
              <a:rPr lang="pt-BR" dirty="0" err="1"/>
              <a:t>Ipad</a:t>
            </a:r>
            <a:r>
              <a:rPr lang="pt-BR" dirty="0"/>
              <a:t> app </a:t>
            </a:r>
            <a:r>
              <a:rPr lang="pt-BR" dirty="0" err="1"/>
              <a:t>resources</a:t>
            </a:r>
            <a:r>
              <a:rPr lang="pt-BR"/>
              <a:t>: </a:t>
            </a:r>
            <a:r>
              <a:rPr lang="pt-BR">
                <a:hlinkClick r:id="rId4"/>
              </a:rPr>
              <a:t>http://www.appsinclass.com/previous-apps-of-the-week.html</a:t>
            </a:r>
            <a:r>
              <a:rPr lang="pt-BR"/>
              <a:t> </a:t>
            </a:r>
            <a:endParaRPr lang="pt-BR" dirty="0"/>
          </a:p>
          <a:p>
            <a:r>
              <a:rPr lang="pt-BR" dirty="0" err="1"/>
              <a:t>V-Sim</a:t>
            </a:r>
            <a:r>
              <a:rPr lang="pt-BR" dirty="0"/>
              <a:t>: </a:t>
            </a:r>
            <a:r>
              <a:rPr lang="pt-BR" dirty="0">
                <a:hlinkClick r:id="rId5"/>
              </a:rPr>
              <a:t>https://www.laerdal.com/us/products/courses-learning/virtual-simulation/vsim-for-nursing/</a:t>
            </a:r>
            <a:endParaRPr lang="pt-BR" dirty="0"/>
          </a:p>
          <a:p>
            <a:r>
              <a:rPr lang="pt-BR" dirty="0" err="1"/>
              <a:t>ShadowHealth</a:t>
            </a:r>
            <a:r>
              <a:rPr lang="pt-BR" dirty="0"/>
              <a:t>: </a:t>
            </a:r>
            <a:r>
              <a:rPr lang="pt-BR" dirty="0">
                <a:hlinkClick r:id="rId6"/>
              </a:rPr>
              <a:t>https://www.shadowhealth.com/</a:t>
            </a:r>
            <a:endParaRPr lang="pt-BR" dirty="0"/>
          </a:p>
          <a:p>
            <a:r>
              <a:rPr lang="pt-BR" dirty="0"/>
              <a:t>Virtual </a:t>
            </a:r>
            <a:r>
              <a:rPr lang="pt-BR" dirty="0" err="1"/>
              <a:t>Clinical</a:t>
            </a:r>
            <a:r>
              <a:rPr lang="pt-BR" dirty="0"/>
              <a:t> </a:t>
            </a:r>
            <a:r>
              <a:rPr lang="pt-BR" dirty="0" err="1"/>
              <a:t>Excursions</a:t>
            </a:r>
            <a:r>
              <a:rPr lang="pt-BR" dirty="0"/>
              <a:t>: </a:t>
            </a:r>
            <a:r>
              <a:rPr lang="pt-BR" dirty="0">
                <a:hlinkClick r:id="rId7"/>
              </a:rPr>
              <a:t>https://evolve.elsevier.com/education/nursing/virtual-clinical-excursions/</a:t>
            </a:r>
            <a:endParaRPr lang="pt-BR" dirty="0"/>
          </a:p>
          <a:p>
            <a:r>
              <a:rPr lang="en-US" dirty="0"/>
              <a:t>NLN Institute for Simulation and </a:t>
            </a:r>
            <a:r>
              <a:rPr lang="en-US" dirty="0" err="1"/>
              <a:t>Technolgy</a:t>
            </a:r>
            <a:r>
              <a:rPr lang="en-US" dirty="0"/>
              <a:t>: </a:t>
            </a:r>
            <a:r>
              <a:rPr lang="en-US" dirty="0">
                <a:hlinkClick r:id="rId8"/>
              </a:rPr>
              <a:t>http://www.nln.org/centers-for-nursing-education/nln-center-for-innovation-in-education-excellence/institute-for-simulation-and-technology</a:t>
            </a:r>
            <a:endParaRPr lang="en-US" dirty="0"/>
          </a:p>
          <a:p>
            <a:r>
              <a:rPr lang="en-US" dirty="0"/>
              <a:t>Educause: </a:t>
            </a:r>
            <a:r>
              <a:rPr lang="en-US" dirty="0">
                <a:hlinkClick r:id="rId9"/>
              </a:rPr>
              <a:t>https://www.educause.edu/</a:t>
            </a:r>
            <a:endParaRPr lang="en-US" dirty="0"/>
          </a:p>
          <a:p>
            <a:r>
              <a:rPr lang="en-US" dirty="0"/>
              <a:t>Online Learning Consortium: </a:t>
            </a:r>
            <a:r>
              <a:rPr lang="en-US" dirty="0">
                <a:hlinkClick r:id="rId10"/>
              </a:rPr>
              <a:t>https://onlinelearningconsortium.org/</a:t>
            </a:r>
            <a:endParaRPr lang="en-US" dirty="0"/>
          </a:p>
          <a:p>
            <a:r>
              <a:rPr lang="en-US" dirty="0"/>
              <a:t>Office Of Educational Technology: </a:t>
            </a:r>
            <a:r>
              <a:rPr lang="en-US" dirty="0">
                <a:hlinkClick r:id="rId11"/>
              </a:rPr>
              <a:t>https://tech.ed.gov/blog/</a:t>
            </a:r>
            <a:r>
              <a:rPr lang="en-US" dirty="0"/>
              <a:t> </a:t>
            </a:r>
          </a:p>
          <a:p>
            <a:r>
              <a:rPr lang="en-US" dirty="0"/>
              <a:t>Merlot: </a:t>
            </a:r>
            <a:r>
              <a:rPr lang="en-US" dirty="0">
                <a:hlinkClick r:id="rId12"/>
              </a:rPr>
              <a:t>https://www.merlot.org/merlot/</a:t>
            </a:r>
            <a:r>
              <a:rPr lang="en-US" dirty="0"/>
              <a:t> </a:t>
            </a:r>
          </a:p>
          <a:p>
            <a:pPr marL="0" indent="0">
              <a:buNone/>
            </a:pPr>
            <a:endParaRPr lang="en-US" dirty="0"/>
          </a:p>
        </p:txBody>
      </p:sp>
    </p:spTree>
    <p:extLst>
      <p:ext uri="{BB962C8B-B14F-4D97-AF65-F5344CB8AC3E}">
        <p14:creationId xmlns:p14="http://schemas.microsoft.com/office/powerpoint/2010/main" val="286384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2E7BB6-B9C2-4863-B8DF-F7469E806106}"/>
              </a:ext>
            </a:extLst>
          </p:cNvPr>
          <p:cNvSpPr>
            <a:spLocks noGrp="1"/>
          </p:cNvSpPr>
          <p:nvPr>
            <p:ph type="title"/>
          </p:nvPr>
        </p:nvSpPr>
        <p:spPr>
          <a:xfrm>
            <a:off x="628650" y="1018315"/>
            <a:ext cx="7886700" cy="967742"/>
          </a:xfrm>
        </p:spPr>
        <p:txBody>
          <a:bodyPr>
            <a:normAutofit/>
          </a:bodyPr>
          <a:lstStyle/>
          <a:p>
            <a:r>
              <a:rPr lang="en-US" dirty="0"/>
              <a:t>Learning 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DECAF-DD17-4F55-B992-0416D0689F0E}"/>
              </a:ext>
            </a:extLst>
          </p:cNvPr>
          <p:cNvSpPr>
            <a:spLocks noGrp="1"/>
          </p:cNvSpPr>
          <p:nvPr>
            <p:ph idx="1"/>
          </p:nvPr>
        </p:nvSpPr>
        <p:spPr>
          <a:xfrm>
            <a:off x="628650" y="2183223"/>
            <a:ext cx="7886700" cy="3993740"/>
          </a:xfrm>
        </p:spPr>
        <p:txBody>
          <a:bodyPr>
            <a:normAutofit/>
          </a:bodyPr>
          <a:lstStyle/>
          <a:p>
            <a:r>
              <a:rPr lang="en-US" dirty="0">
                <a:effectLst/>
                <a:latin typeface="Arial" panose="020B0604020202020204" pitchFamily="34" charset="0"/>
                <a:ea typeface="Times New Roman" panose="02020603050405020304" pitchFamily="18" charset="0"/>
              </a:rPr>
              <a:t>List 2 actions by faculty, prior to the start of class, which are considered best practices in online teaching</a:t>
            </a:r>
          </a:p>
          <a:p>
            <a:r>
              <a:rPr lang="en-US" dirty="0">
                <a:effectLst/>
                <a:latin typeface="Arial" panose="020B0604020202020204" pitchFamily="34" charset="0"/>
                <a:ea typeface="Times New Roman" panose="02020603050405020304" pitchFamily="18" charset="0"/>
              </a:rPr>
              <a:t>Discuss 2 communication techniques, initiated by faculty with students that facilitate best practice in online teaching.</a:t>
            </a:r>
            <a:endParaRPr lang="en-US" dirty="0"/>
          </a:p>
        </p:txBody>
      </p:sp>
      <p:pic>
        <p:nvPicPr>
          <p:cNvPr id="7" name="Picture 6" descr="https://NorthCarolinaLeagueForNursing.wildapricot.org/resources/Pictures/nln-header.jpg">
            <a:extLst>
              <a:ext uri="{FF2B5EF4-FFF2-40B4-BE49-F238E27FC236}">
                <a16:creationId xmlns:a16="http://schemas.microsoft.com/office/drawing/2014/main" id="{C7D095ED-2FB8-4F02-8D0E-B3F8008F2C9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59440" y="-383"/>
            <a:ext cx="8178800" cy="715645"/>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p:spPr>
      </p:pic>
    </p:spTree>
    <p:extLst>
      <p:ext uri="{BB962C8B-B14F-4D97-AF65-F5344CB8AC3E}">
        <p14:creationId xmlns:p14="http://schemas.microsoft.com/office/powerpoint/2010/main" val="2522872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CCE0-58C2-4EBF-B904-4504770F2DE9}"/>
              </a:ext>
            </a:extLst>
          </p:cNvPr>
          <p:cNvSpPr>
            <a:spLocks noGrp="1"/>
          </p:cNvSpPr>
          <p:nvPr>
            <p:ph type="title"/>
          </p:nvPr>
        </p:nvSpPr>
        <p:spPr>
          <a:xfrm>
            <a:off x="628650" y="365127"/>
            <a:ext cx="7886700" cy="533906"/>
          </a:xfrm>
        </p:spPr>
        <p:txBody>
          <a:bodyPr>
            <a:normAutofit fontScale="90000"/>
          </a:bodyPr>
          <a:lstStyle/>
          <a:p>
            <a:r>
              <a:rPr lang="en-US" dirty="0"/>
              <a:t>Useful links 3</a:t>
            </a:r>
          </a:p>
        </p:txBody>
      </p:sp>
      <p:sp>
        <p:nvSpPr>
          <p:cNvPr id="3" name="Content Placeholder 2">
            <a:extLst>
              <a:ext uri="{FF2B5EF4-FFF2-40B4-BE49-F238E27FC236}">
                <a16:creationId xmlns:a16="http://schemas.microsoft.com/office/drawing/2014/main" id="{1C44A4E9-C3E0-4577-A000-E69B628B4361}"/>
              </a:ext>
            </a:extLst>
          </p:cNvPr>
          <p:cNvSpPr>
            <a:spLocks noGrp="1"/>
          </p:cNvSpPr>
          <p:nvPr>
            <p:ph idx="1"/>
          </p:nvPr>
        </p:nvSpPr>
        <p:spPr>
          <a:xfrm>
            <a:off x="628650" y="1075765"/>
            <a:ext cx="7886700" cy="5108882"/>
          </a:xfrm>
        </p:spPr>
        <p:txBody>
          <a:bodyPr/>
          <a:lstStyle/>
          <a:p>
            <a:r>
              <a:rPr lang="en-US" dirty="0" err="1"/>
              <a:t>EdTEch</a:t>
            </a:r>
            <a:r>
              <a:rPr lang="en-US" dirty="0"/>
              <a:t> Update: </a:t>
            </a:r>
            <a:r>
              <a:rPr lang="en-US" dirty="0">
                <a:hlinkClick r:id="rId2"/>
              </a:rPr>
              <a:t>https://www.edtechupdate.com/</a:t>
            </a:r>
            <a:endParaRPr lang="en-US" dirty="0"/>
          </a:p>
          <a:p>
            <a:r>
              <a:rPr lang="en-US" dirty="0"/>
              <a:t>Kathy </a:t>
            </a:r>
            <a:r>
              <a:rPr lang="en-US" dirty="0" err="1"/>
              <a:t>Shrock's</a:t>
            </a:r>
            <a:r>
              <a:rPr lang="en-US" dirty="0"/>
              <a:t> Guide to Everything: </a:t>
            </a:r>
            <a:r>
              <a:rPr lang="en-US" dirty="0">
                <a:hlinkClick r:id="rId3"/>
              </a:rPr>
              <a:t>https://www.schrockguide.net/</a:t>
            </a:r>
            <a:endParaRPr lang="en-US" dirty="0"/>
          </a:p>
          <a:p>
            <a:r>
              <a:rPr lang="en-US" dirty="0"/>
              <a:t>Free Technology for Teachers: </a:t>
            </a:r>
            <a:r>
              <a:rPr lang="en-US" dirty="0">
                <a:hlinkClick r:id="rId4"/>
              </a:rPr>
              <a:t>https://www.freetech4teachers.com/</a:t>
            </a:r>
            <a:endParaRPr lang="en-US" dirty="0"/>
          </a:p>
          <a:p>
            <a:r>
              <a:rPr lang="en-US" dirty="0" err="1"/>
              <a:t>Edutech</a:t>
            </a:r>
            <a:r>
              <a:rPr lang="en-US" dirty="0"/>
              <a:t> for Teachers: </a:t>
            </a:r>
            <a:r>
              <a:rPr lang="en-US" dirty="0">
                <a:hlinkClick r:id="rId5"/>
              </a:rPr>
              <a:t>http://edutech4teachers.edublogs.org/</a:t>
            </a:r>
            <a:endParaRPr lang="en-US" dirty="0"/>
          </a:p>
          <a:p>
            <a:r>
              <a:rPr lang="en-US" dirty="0"/>
              <a:t>The Nerdy Nurse: 9 fun and educational nursing games: </a:t>
            </a:r>
            <a:r>
              <a:rPr lang="en-US" dirty="0">
                <a:hlinkClick r:id="rId6"/>
              </a:rPr>
              <a:t>https://thenerdynurse.com/9-fun-and-educational-nursing-games/</a:t>
            </a:r>
            <a:r>
              <a:rPr lang="en-US" dirty="0"/>
              <a:t> </a:t>
            </a:r>
          </a:p>
        </p:txBody>
      </p:sp>
    </p:spTree>
    <p:extLst>
      <p:ext uri="{BB962C8B-B14F-4D97-AF65-F5344CB8AC3E}">
        <p14:creationId xmlns:p14="http://schemas.microsoft.com/office/powerpoint/2010/main" val="26602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EA1820-7CF1-2848-9465-8C661A9A4195}"/>
              </a:ext>
            </a:extLst>
          </p:cNvPr>
          <p:cNvSpPr>
            <a:spLocks noGrp="1"/>
          </p:cNvSpPr>
          <p:nvPr>
            <p:ph type="title"/>
          </p:nvPr>
        </p:nvSpPr>
        <p:spPr>
          <a:xfrm>
            <a:off x="602008" y="2246059"/>
            <a:ext cx="2986391" cy="2216513"/>
          </a:xfrm>
        </p:spPr>
        <p:txBody>
          <a:bodyPr>
            <a:normAutofit/>
          </a:bodyPr>
          <a:lstStyle/>
          <a:p>
            <a:r>
              <a:rPr lang="en-US" dirty="0"/>
              <a:t>Course SET-UP Checklist:</a:t>
            </a:r>
          </a:p>
        </p:txBody>
      </p:sp>
      <p:sp>
        <p:nvSpPr>
          <p:cNvPr id="25" name="Arc 2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https://NorthCarolinaLeagueForNursing.wildapricot.org/resources/Pictures/nln-header.jpg">
            <a:extLst>
              <a:ext uri="{FF2B5EF4-FFF2-40B4-BE49-F238E27FC236}">
                <a16:creationId xmlns:a16="http://schemas.microsoft.com/office/drawing/2014/main" id="{0D2A6EA7-B4D4-48C8-B0FE-A2F1FDB6EDF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95151" y="286726"/>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C215C6B8-4D35-B34F-8BEA-4D4AA15E0F44}"/>
              </a:ext>
            </a:extLst>
          </p:cNvPr>
          <p:cNvSpPr>
            <a:spLocks noGrp="1"/>
          </p:cNvSpPr>
          <p:nvPr>
            <p:ph idx="1"/>
          </p:nvPr>
        </p:nvSpPr>
        <p:spPr>
          <a:xfrm>
            <a:off x="3307680" y="1139595"/>
            <a:ext cx="4900309" cy="5571061"/>
          </a:xfrm>
        </p:spPr>
        <p:txBody>
          <a:bodyPr>
            <a:normAutofit/>
          </a:bodyPr>
          <a:lstStyle/>
          <a:p>
            <a:r>
              <a:rPr lang="en-US" sz="2000" dirty="0"/>
              <a:t>Lead Faculty Introduction (formal) </a:t>
            </a:r>
          </a:p>
          <a:p>
            <a:endParaRPr lang="en-US" sz="2000" dirty="0"/>
          </a:p>
          <a:p>
            <a:r>
              <a:rPr lang="en-US" sz="2000" dirty="0"/>
              <a:t>Update &amp; Post Syllabus </a:t>
            </a:r>
          </a:p>
          <a:p>
            <a:endParaRPr lang="en-US" sz="2000" dirty="0"/>
          </a:p>
          <a:p>
            <a:r>
              <a:rPr lang="en-US" sz="2000" dirty="0"/>
              <a:t>Faculty Welcome (informal)</a:t>
            </a:r>
          </a:p>
          <a:p>
            <a:endParaRPr lang="en-US" sz="2000" dirty="0"/>
          </a:p>
          <a:p>
            <a:r>
              <a:rPr lang="en-US" sz="2000" dirty="0"/>
              <a:t>Verify/update ‘Notification Preferences’ </a:t>
            </a:r>
          </a:p>
          <a:p>
            <a:endParaRPr lang="en-US" sz="2000" dirty="0"/>
          </a:p>
          <a:p>
            <a:r>
              <a:rPr lang="en-US" sz="2000" dirty="0"/>
              <a:t>Review course content</a:t>
            </a:r>
          </a:p>
          <a:p>
            <a:endParaRPr lang="en-US" sz="2000" dirty="0"/>
          </a:p>
          <a:p>
            <a:r>
              <a:rPr lang="en-US" sz="2000" dirty="0"/>
              <a:t>Contact TA and add to course, if applicable</a:t>
            </a:r>
          </a:p>
          <a:p>
            <a:endParaRPr lang="en-US" sz="2000" dirty="0"/>
          </a:p>
          <a:p>
            <a:r>
              <a:rPr lang="en-US" sz="2000" dirty="0"/>
              <a:t>Organize: Q&amp;A </a:t>
            </a:r>
            <a:r>
              <a:rPr lang="en-US" sz="2000" dirty="0" err="1"/>
              <a:t>pg</a:t>
            </a:r>
            <a:r>
              <a:rPr lang="en-US" sz="2000" dirty="0"/>
              <a:t>/Class Café; Discussion Group settings and announcement pages</a:t>
            </a:r>
          </a:p>
        </p:txBody>
      </p:sp>
    </p:spTree>
    <p:extLst>
      <p:ext uri="{BB962C8B-B14F-4D97-AF65-F5344CB8AC3E}">
        <p14:creationId xmlns:p14="http://schemas.microsoft.com/office/powerpoint/2010/main" val="332246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6D53F-8BC7-7E48-834E-77E90889F8E4}"/>
              </a:ext>
            </a:extLst>
          </p:cNvPr>
          <p:cNvSpPr>
            <a:spLocks noGrp="1"/>
          </p:cNvSpPr>
          <p:nvPr>
            <p:ph type="title"/>
          </p:nvPr>
        </p:nvSpPr>
        <p:spPr>
          <a:xfrm>
            <a:off x="851717" y="1166607"/>
            <a:ext cx="7103967" cy="1137111"/>
          </a:xfrm>
        </p:spPr>
        <p:txBody>
          <a:bodyPr>
            <a:normAutofit/>
          </a:bodyPr>
          <a:lstStyle/>
          <a:p>
            <a:r>
              <a:rPr lang="en-US" sz="4700" dirty="0"/>
              <a:t>1 Week </a:t>
            </a:r>
            <a:r>
              <a:rPr lang="en-US" sz="4700" u="sng" dirty="0"/>
              <a:t>Prior</a:t>
            </a:r>
            <a:r>
              <a:rPr lang="en-US" sz="4700" dirty="0"/>
              <a:t> to Class</a:t>
            </a:r>
          </a:p>
        </p:txBody>
      </p:sp>
      <p:pic>
        <p:nvPicPr>
          <p:cNvPr id="11" name="Picture 10" descr="https://NorthCarolinaLeagueForNursing.wildapricot.org/resources/Pictures/nln-header.jpg">
            <a:extLst>
              <a:ext uri="{FF2B5EF4-FFF2-40B4-BE49-F238E27FC236}">
                <a16:creationId xmlns:a16="http://schemas.microsoft.com/office/drawing/2014/main" id="{E297CFFA-2861-4457-9B14-3C2E4E942F5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66978" y="623275"/>
            <a:ext cx="5809476" cy="508329"/>
          </a:xfrm>
          <a:prstGeom prst="rect">
            <a:avLst/>
          </a:prstGeom>
          <a:noFill/>
        </p:spPr>
      </p:pic>
      <p:sp>
        <p:nvSpPr>
          <p:cNvPr id="3" name="Content Placeholder 2">
            <a:extLst>
              <a:ext uri="{FF2B5EF4-FFF2-40B4-BE49-F238E27FC236}">
                <a16:creationId xmlns:a16="http://schemas.microsoft.com/office/drawing/2014/main" id="{BD985191-1A6F-2745-8EB1-FF4DFCC636FD}"/>
              </a:ext>
            </a:extLst>
          </p:cNvPr>
          <p:cNvSpPr>
            <a:spLocks noGrp="1"/>
          </p:cNvSpPr>
          <p:nvPr>
            <p:ph idx="1"/>
          </p:nvPr>
        </p:nvSpPr>
        <p:spPr>
          <a:xfrm>
            <a:off x="966978" y="2338721"/>
            <a:ext cx="5809476" cy="3682444"/>
          </a:xfrm>
        </p:spPr>
        <p:txBody>
          <a:bodyPr anchor="t">
            <a:normAutofit/>
          </a:bodyPr>
          <a:lstStyle/>
          <a:p>
            <a:r>
              <a:rPr lang="en-US" sz="2000" u="sng" dirty="0"/>
              <a:t>All</a:t>
            </a:r>
            <a:r>
              <a:rPr lang="en-US" sz="2000" dirty="0"/>
              <a:t> online courses should be </a:t>
            </a:r>
            <a:r>
              <a:rPr lang="en-US" sz="2000" u="sng" dirty="0"/>
              <a:t>ADA compliant</a:t>
            </a:r>
            <a:r>
              <a:rPr lang="en-US" sz="2000" dirty="0"/>
              <a:t> and accessible!</a:t>
            </a:r>
          </a:p>
          <a:p>
            <a:endParaRPr lang="en-US" sz="2000" dirty="0"/>
          </a:p>
          <a:p>
            <a:r>
              <a:rPr lang="en-US" sz="2000" dirty="0"/>
              <a:t>Make Syllabus available to students.</a:t>
            </a:r>
          </a:p>
          <a:p>
            <a:endParaRPr lang="en-US" sz="2000" dirty="0"/>
          </a:p>
          <a:p>
            <a:pPr marL="0" indent="0">
              <a:buNone/>
            </a:pPr>
            <a:r>
              <a:rPr lang="en-US" sz="2000" u="sng" dirty="0"/>
              <a:t>1</a:t>
            </a:r>
            <a:r>
              <a:rPr lang="en-US" sz="2000" u="sng" baseline="30000" dirty="0"/>
              <a:t>st</a:t>
            </a:r>
            <a:r>
              <a:rPr lang="en-US" sz="2000" u="sng" dirty="0"/>
              <a:t> Week of Class</a:t>
            </a:r>
            <a:r>
              <a:rPr lang="en-US" sz="2000" dirty="0"/>
              <a:t>:</a:t>
            </a:r>
          </a:p>
          <a:p>
            <a:r>
              <a:rPr lang="en-US" sz="2000" dirty="0"/>
              <a:t>Verify class roster.  </a:t>
            </a:r>
          </a:p>
          <a:p>
            <a:r>
              <a:rPr lang="en-US" sz="2000" dirty="0"/>
              <a:t>Correspond with each student to welcome them to class, in introduction.</a:t>
            </a:r>
          </a:p>
        </p:txBody>
      </p:sp>
    </p:spTree>
    <p:extLst>
      <p:ext uri="{BB962C8B-B14F-4D97-AF65-F5344CB8AC3E}">
        <p14:creationId xmlns:p14="http://schemas.microsoft.com/office/powerpoint/2010/main" val="55171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AD5876F-F329-C841-ACB6-9757E2B59A8D}"/>
              </a:ext>
            </a:extLst>
          </p:cNvPr>
          <p:cNvSpPr>
            <a:spLocks noGrp="1"/>
          </p:cNvSpPr>
          <p:nvPr>
            <p:ph type="title"/>
          </p:nvPr>
        </p:nvSpPr>
        <p:spPr>
          <a:xfrm>
            <a:off x="741735" y="1998254"/>
            <a:ext cx="2986391" cy="2216513"/>
          </a:xfrm>
        </p:spPr>
        <p:txBody>
          <a:bodyPr>
            <a:normAutofit/>
          </a:bodyPr>
          <a:lstStyle/>
          <a:p>
            <a:r>
              <a:rPr lang="en-US" dirty="0"/>
              <a:t>Grading: Constructive &amp; Formative Feedback</a:t>
            </a:r>
          </a:p>
        </p:txBody>
      </p:sp>
      <p:sp>
        <p:nvSpPr>
          <p:cNvPr id="25" name="Arc 2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https://NorthCarolinaLeagueForNursing.wildapricot.org/resources/Pictures/nln-header.jpg">
            <a:extLst>
              <a:ext uri="{FF2B5EF4-FFF2-40B4-BE49-F238E27FC236}">
                <a16:creationId xmlns:a16="http://schemas.microsoft.com/office/drawing/2014/main" id="{7710A1ED-90D4-437E-AE37-0283C49E9FC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71775" y="197482"/>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C73E8DCD-7E3B-A24A-AA23-424767686AA8}"/>
              </a:ext>
            </a:extLst>
          </p:cNvPr>
          <p:cNvSpPr>
            <a:spLocks noGrp="1"/>
          </p:cNvSpPr>
          <p:nvPr>
            <p:ph idx="1"/>
          </p:nvPr>
        </p:nvSpPr>
        <p:spPr>
          <a:xfrm>
            <a:off x="3728126" y="1108450"/>
            <a:ext cx="4787224" cy="5113765"/>
          </a:xfrm>
        </p:spPr>
        <p:txBody>
          <a:bodyPr>
            <a:normAutofit/>
          </a:bodyPr>
          <a:lstStyle/>
          <a:p>
            <a:r>
              <a:rPr lang="en-US" sz="1800" dirty="0"/>
              <a:t>Grading policy is clear in syllabus &amp; rubrics.</a:t>
            </a:r>
          </a:p>
          <a:p>
            <a:endParaRPr lang="en-US" sz="1800" dirty="0"/>
          </a:p>
          <a:p>
            <a:r>
              <a:rPr lang="en-US" sz="1800" dirty="0"/>
              <a:t>Policy clearly states when grades will be posted.</a:t>
            </a:r>
          </a:p>
          <a:p>
            <a:endParaRPr lang="en-US" sz="1800" dirty="0"/>
          </a:p>
          <a:p>
            <a:r>
              <a:rPr lang="en-US" sz="1800" dirty="0"/>
              <a:t>When points are deducted, it should be clear why &amp; guidance is provided.</a:t>
            </a:r>
          </a:p>
          <a:p>
            <a:endParaRPr lang="en-US" sz="1800" dirty="0"/>
          </a:p>
          <a:p>
            <a:r>
              <a:rPr lang="en-US" sz="1800" dirty="0"/>
              <a:t>Late, poor or zero grades: note or email to encourage students and offer guidance. </a:t>
            </a:r>
          </a:p>
          <a:p>
            <a:endParaRPr lang="en-US" sz="1800" dirty="0"/>
          </a:p>
          <a:p>
            <a:r>
              <a:rPr lang="en-US" sz="1800" dirty="0"/>
              <a:t>Faculty performs random grade checks behind TA for quality, accuracy &amp; consistency.</a:t>
            </a:r>
          </a:p>
          <a:p>
            <a:endParaRPr lang="en-US" sz="1000" dirty="0"/>
          </a:p>
        </p:txBody>
      </p:sp>
    </p:spTree>
    <p:extLst>
      <p:ext uri="{BB962C8B-B14F-4D97-AF65-F5344CB8AC3E}">
        <p14:creationId xmlns:p14="http://schemas.microsoft.com/office/powerpoint/2010/main" val="402810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90F4B8-AE75-4D47-8BCD-9C1C4CF9EECB}"/>
              </a:ext>
            </a:extLst>
          </p:cNvPr>
          <p:cNvSpPr>
            <a:spLocks noGrp="1"/>
          </p:cNvSpPr>
          <p:nvPr>
            <p:ph type="title"/>
          </p:nvPr>
        </p:nvSpPr>
        <p:spPr>
          <a:xfrm>
            <a:off x="714614" y="848739"/>
            <a:ext cx="7800735" cy="834265"/>
          </a:xfrm>
        </p:spPr>
        <p:txBody>
          <a:bodyPr>
            <a:normAutofit/>
          </a:bodyPr>
          <a:lstStyle/>
          <a:p>
            <a:pPr algn="ctr"/>
            <a:r>
              <a:rPr lang="en-US" dirty="0"/>
              <a:t>Grading: Constructive &amp; Formative Feedback</a:t>
            </a:r>
          </a:p>
        </p:txBody>
      </p:sp>
      <p:graphicFrame>
        <p:nvGraphicFramePr>
          <p:cNvPr id="20" name="Content Placeholder 2">
            <a:extLst>
              <a:ext uri="{FF2B5EF4-FFF2-40B4-BE49-F238E27FC236}">
                <a16:creationId xmlns:a16="http://schemas.microsoft.com/office/drawing/2014/main" id="{1324C1FC-2F73-4155-8576-A0447E66FD39}"/>
              </a:ext>
            </a:extLst>
          </p:cNvPr>
          <p:cNvGraphicFramePr>
            <a:graphicFrameLocks noGrp="1"/>
          </p:cNvGraphicFramePr>
          <p:nvPr>
            <p:ph idx="1"/>
            <p:extLst>
              <p:ext uri="{D42A27DB-BD31-4B8C-83A1-F6EECF244321}">
                <p14:modId xmlns:p14="http://schemas.microsoft.com/office/powerpoint/2010/main" val="39435365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https://NorthCarolinaLeagueForNursing.wildapricot.org/resources/Pictures/nln-header.jpg">
            <a:extLst>
              <a:ext uri="{FF2B5EF4-FFF2-40B4-BE49-F238E27FC236}">
                <a16:creationId xmlns:a16="http://schemas.microsoft.com/office/drawing/2014/main" id="{EFDF09D6-6B60-489D-9A1E-87A2241CF7A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69572" y="60642"/>
            <a:ext cx="5943600" cy="620395"/>
          </a:xfrm>
          <a:prstGeom prst="rect">
            <a:avLst/>
          </a:prstGeom>
          <a:noFill/>
          <a:ln>
            <a:noFill/>
          </a:ln>
        </p:spPr>
      </p:pic>
    </p:spTree>
    <p:extLst>
      <p:ext uri="{BB962C8B-B14F-4D97-AF65-F5344CB8AC3E}">
        <p14:creationId xmlns:p14="http://schemas.microsoft.com/office/powerpoint/2010/main" val="135523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E328F2-FA8D-0A4D-98D5-C4F7B841B8EB}"/>
              </a:ext>
            </a:extLst>
          </p:cNvPr>
          <p:cNvSpPr>
            <a:spLocks noGrp="1"/>
          </p:cNvSpPr>
          <p:nvPr>
            <p:ph type="title"/>
          </p:nvPr>
        </p:nvSpPr>
        <p:spPr>
          <a:xfrm>
            <a:off x="628650" y="357441"/>
            <a:ext cx="7886700" cy="1325563"/>
          </a:xfrm>
        </p:spPr>
        <p:txBody>
          <a:bodyPr>
            <a:normAutofit/>
          </a:bodyPr>
          <a:lstStyle/>
          <a:p>
            <a:r>
              <a:rPr lang="en-US"/>
              <a:t>Communication Basics</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78A243-F397-BB41-9D27-09DD730D07C7}"/>
              </a:ext>
            </a:extLst>
          </p:cNvPr>
          <p:cNvSpPr>
            <a:spLocks noGrp="1"/>
          </p:cNvSpPr>
          <p:nvPr>
            <p:ph idx="1"/>
          </p:nvPr>
        </p:nvSpPr>
        <p:spPr>
          <a:xfrm>
            <a:off x="628650" y="1825625"/>
            <a:ext cx="7886700" cy="4351338"/>
          </a:xfrm>
        </p:spPr>
        <p:txBody>
          <a:bodyPr>
            <a:normAutofit/>
          </a:bodyPr>
          <a:lstStyle/>
          <a:p>
            <a:pPr marL="0" indent="0">
              <a:buNone/>
            </a:pPr>
            <a:r>
              <a:rPr lang="en-US" sz="1900" u="sng"/>
              <a:t> STUDENT COMMUNICATIONS</a:t>
            </a:r>
            <a:r>
              <a:rPr lang="en-US" sz="1900"/>
              <a:t>:</a:t>
            </a:r>
          </a:p>
          <a:p>
            <a:r>
              <a:rPr lang="en-US" sz="1900"/>
              <a:t>Respond to emails &amp; Class Q&amp;As/Class Café within 24 hours on weekdays/48 hours on weekends </a:t>
            </a:r>
          </a:p>
          <a:p>
            <a:endParaRPr lang="en-US" sz="1900"/>
          </a:p>
          <a:p>
            <a:r>
              <a:rPr lang="en-US" sz="1900"/>
              <a:t>Email students if a grade is missing/late or there is a lack of participation (do this on or through your LMS)</a:t>
            </a:r>
          </a:p>
          <a:p>
            <a:endParaRPr lang="en-US" sz="1900"/>
          </a:p>
          <a:p>
            <a:r>
              <a:rPr lang="en-US" sz="1900"/>
              <a:t>Encourage student to have a 1:1 conference if warranted (lack of student participation; any grade or average &lt;77-80% particularly @ midterm)</a:t>
            </a:r>
          </a:p>
          <a:p>
            <a:endParaRPr lang="en-US" sz="1900"/>
          </a:p>
          <a:p>
            <a:r>
              <a:rPr lang="en-US" sz="1900"/>
              <a:t>Offer different modes of communication for 1:1 (email, phone, zoom, skype, Canvas)</a:t>
            </a:r>
          </a:p>
        </p:txBody>
      </p:sp>
      <p:pic>
        <p:nvPicPr>
          <p:cNvPr id="13" name="Picture 12" descr="https://NorthCarolinaLeagueForNursing.wildapricot.org/resources/Pictures/nln-header.jpg">
            <a:extLst>
              <a:ext uri="{FF2B5EF4-FFF2-40B4-BE49-F238E27FC236}">
                <a16:creationId xmlns:a16="http://schemas.microsoft.com/office/drawing/2014/main" id="{29E3B8CB-66EC-4C6B-92C2-CEBA0695A9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9739" y="11996"/>
            <a:ext cx="5943600" cy="620395"/>
          </a:xfrm>
          <a:prstGeom prst="rect">
            <a:avLst/>
          </a:prstGeom>
          <a:noFill/>
          <a:ln>
            <a:noFill/>
          </a:ln>
        </p:spPr>
      </p:pic>
    </p:spTree>
    <p:extLst>
      <p:ext uri="{BB962C8B-B14F-4D97-AF65-F5344CB8AC3E}">
        <p14:creationId xmlns:p14="http://schemas.microsoft.com/office/powerpoint/2010/main" val="323036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A5CD117-C43E-F846-B9B9-109551F261EA}"/>
              </a:ext>
            </a:extLst>
          </p:cNvPr>
          <p:cNvSpPr>
            <a:spLocks noGrp="1"/>
          </p:cNvSpPr>
          <p:nvPr>
            <p:ph type="title"/>
          </p:nvPr>
        </p:nvSpPr>
        <p:spPr>
          <a:xfrm>
            <a:off x="3135347" y="1062347"/>
            <a:ext cx="4541003" cy="835610"/>
          </a:xfrm>
        </p:spPr>
        <p:txBody>
          <a:bodyPr>
            <a:normAutofit/>
          </a:bodyPr>
          <a:lstStyle/>
          <a:p>
            <a:r>
              <a:rPr lang="en-US" dirty="0"/>
              <a:t>Communication Basics</a:t>
            </a:r>
          </a:p>
        </p:txBody>
      </p:sp>
      <p:sp>
        <p:nvSpPr>
          <p:cNvPr id="54" name="Arc 3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12" descr="https://NorthCarolinaLeagueForNursing.wildapricot.org/resources/Pictures/nln-header.jpg">
            <a:extLst>
              <a:ext uri="{FF2B5EF4-FFF2-40B4-BE49-F238E27FC236}">
                <a16:creationId xmlns:a16="http://schemas.microsoft.com/office/drawing/2014/main" id="{1B68C0E7-F828-4288-A2D9-BF7F3B61AD1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8650" y="174430"/>
            <a:ext cx="8154129" cy="71348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graphicFrame>
        <p:nvGraphicFramePr>
          <p:cNvPr id="20" name="Content Placeholder 2">
            <a:extLst>
              <a:ext uri="{FF2B5EF4-FFF2-40B4-BE49-F238E27FC236}">
                <a16:creationId xmlns:a16="http://schemas.microsoft.com/office/drawing/2014/main" id="{3C297441-90AC-406A-B71E-CB7005338801}"/>
              </a:ext>
            </a:extLst>
          </p:cNvPr>
          <p:cNvGraphicFramePr>
            <a:graphicFrameLocks noGrp="1"/>
          </p:cNvGraphicFramePr>
          <p:nvPr>
            <p:ph idx="1"/>
            <p:extLst>
              <p:ext uri="{D42A27DB-BD31-4B8C-83A1-F6EECF244321}">
                <p14:modId xmlns:p14="http://schemas.microsoft.com/office/powerpoint/2010/main" val="890541174"/>
              </p:ext>
            </p:extLst>
          </p:nvPr>
        </p:nvGraphicFramePr>
        <p:xfrm>
          <a:off x="484094" y="1751960"/>
          <a:ext cx="8031256" cy="4462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458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4663</TotalTime>
  <Words>4061</Words>
  <Application>Microsoft Office PowerPoint</Application>
  <PresentationFormat>On-screen Show (4:3)</PresentationFormat>
  <Paragraphs>335</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Faculty Expectations &amp; Best Practices in Online Education</vt:lpstr>
      <vt:lpstr>Learning Objectives</vt:lpstr>
      <vt:lpstr>Course SET-UP Checklist:</vt:lpstr>
      <vt:lpstr>1 Week Prior to Class</vt:lpstr>
      <vt:lpstr>Grading: Constructive &amp; Formative Feedback</vt:lpstr>
      <vt:lpstr>Grading: Constructive &amp; Formative Feedback</vt:lpstr>
      <vt:lpstr>Communication Basics</vt:lpstr>
      <vt:lpstr>Communication Basics</vt:lpstr>
      <vt:lpstr>Communication Basics</vt:lpstr>
      <vt:lpstr>Midterm &amp; Last Week expectations</vt:lpstr>
      <vt:lpstr>Summary: Best Practices</vt:lpstr>
      <vt:lpstr>Collaborative Learning Online</vt:lpstr>
      <vt:lpstr>PowerPoint Presentation</vt:lpstr>
      <vt:lpstr>PowerPoint Presentation</vt:lpstr>
      <vt:lpstr>Where do I begin? Planning! </vt:lpstr>
      <vt:lpstr>Get the Leaner Ready</vt:lpstr>
      <vt:lpstr>Types of Collaborative Assignments</vt:lpstr>
      <vt:lpstr>Facilitating Collaborative Work</vt:lpstr>
      <vt:lpstr>Evaluating Collaboration</vt:lpstr>
      <vt:lpstr>PowerPoint Presentation</vt:lpstr>
      <vt:lpstr>Transitioning a course from the classroom to online</vt:lpstr>
      <vt:lpstr>Learning Objective</vt:lpstr>
      <vt:lpstr>Strategies for enhancing online “lectures” or learning lessons</vt:lpstr>
      <vt:lpstr>Video Lecture creation</vt:lpstr>
      <vt:lpstr>Videoconferencing</vt:lpstr>
      <vt:lpstr>Alternative Learning Activities</vt:lpstr>
      <vt:lpstr>Useful links</vt:lpstr>
      <vt:lpstr>Useful links 2</vt:lpstr>
      <vt:lpstr>Useful links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Hinkle</dc:creator>
  <cp:lastModifiedBy>Julie Hinkle</cp:lastModifiedBy>
  <cp:revision>2</cp:revision>
  <dcterms:created xsi:type="dcterms:W3CDTF">2020-07-23T15:24:26Z</dcterms:created>
  <dcterms:modified xsi:type="dcterms:W3CDTF">2020-07-28T21:28:44Z</dcterms:modified>
</cp:coreProperties>
</file>